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60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>
        <p:scale>
          <a:sx n="46" d="100"/>
          <a:sy n="46" d="100"/>
        </p:scale>
        <p:origin x="64" y="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D4BD-E05E-491B-BD24-A33DCB84A7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equations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5AA72-FC44-4B58-8C9D-39A103769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Tiffany </a:t>
            </a:r>
          </a:p>
        </p:txBody>
      </p:sp>
    </p:spTree>
    <p:extLst>
      <p:ext uri="{BB962C8B-B14F-4D97-AF65-F5344CB8AC3E}">
        <p14:creationId xmlns:p14="http://schemas.microsoft.com/office/powerpoint/2010/main" val="33243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2FFD7-7E45-4384-9413-6071CBA5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92727"/>
            <a:ext cx="7729728" cy="5188529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 + b = c (two step equation)</a:t>
            </a:r>
            <a:b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word problem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3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7F6D55-EABE-426A-A401-F10356A3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013544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Mrs. Smith is buying groceries. If she buys 5 potatoes that cost $3 each and buys x amount of cucumbers that cost $5, the total comes up to $150. How many cucumbers did she buy?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4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A9A7A-5C75-4C65-B882-E6DEF3313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566" y="964692"/>
            <a:ext cx="7729728" cy="1188720"/>
          </a:xfrm>
        </p:spPr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D36C6-D8C6-4495-8DF5-2153990FB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1) once you figure out the equation, subtract </a:t>
            </a: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 sides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15 so that all the variables are on one side and numbers are on the other.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2) to solve for the number of cucumbers bought, we divide both sides with the price of cucumber in order to solve this. The answer is 27 cucumbers.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(Equation: 5x + 15 = 150)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2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5E709-9F86-40D4-958E-F0C4DEE5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53E9B-BAEB-49D6-94D2-04660C078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possible mistake is during subtracting the -15 on either side. For example, forgetting to cross out the negative 15 and subtracting it together as an equation. 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16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819D-854A-4137-94BC-CC06BCF1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507853"/>
          </a:xfrm>
        </p:spPr>
        <p:txBody>
          <a:bodyPr>
            <a:normAutofit/>
          </a:bodyPr>
          <a:lstStyle/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equation that involves a bracket: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 = b(c+d)</a:t>
            </a:r>
            <a:b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word problem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8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B99D-28B9-474D-BBD6-86246CC1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535563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April buys 3 gift baskets that come with a 10 dollar basketball and 15 dollar soccer ball. If she is paying for the baskets with 5 dollar gift cards, how many gift cards will she need?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3362-D029-4B47-9500-D933E723D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7C6B1-C6FC-450E-AFC0-B615C7B1E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1) Brackets (10+15) = 25, the new equation will be 5x = 3(25).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2) multiply 3 x 25, which gives us 75 (dollars). The equation is now 5x = 75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3) To solve for the x value, we divide </a:t>
            </a: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 sides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the coefficient of x, which is 5. This gives 15 gift cards as the final answer.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Equation: 5x = 3(10+15)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8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4514-5B64-450A-B7B8-B5F75863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E568-05ED-4A34-966B-9FADA3CAE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possible mistake solving the equation is multiplying 3x10+15 and forgetting the brackets in the equation. 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4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12AD-8DDC-439C-BFAB-D722ABC3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5075891"/>
          </a:xfrm>
        </p:spPr>
        <p:txBody>
          <a:bodyPr>
            <a:normAutofit/>
          </a:bodyPr>
          <a:lstStyle/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equation with variables on both sides </a:t>
            </a:r>
            <a:b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 + b = cx +d</a:t>
            </a:r>
            <a:b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word problem #5</a:t>
            </a:r>
            <a:b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6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128AD-BAF3-4014-A207-36F807E7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681035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Xela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buys 10 pencils and a 15 dollar notebook, and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leila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buys 20 pencils and a 5 dollar picture frame. If both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xela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leila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spend the same amount of money, how much does each pencil cost?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01E0-4244-43F7-AA2E-6CD295BDF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445" y="1098873"/>
            <a:ext cx="7729728" cy="4660253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 = b (one step equation)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problem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4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D470-9862-4E73-AFC0-1A5E73FF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BBAC8-91C1-4EBA-813B-A4FF2C694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74829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Step 1) subtract -15 on both sides to move all the integers to the right side, this will give the equation 10x = 20x -10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2) subtract both sides of the equation with 20x to move all the variable x to the left side, you will get -10x = -10.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3) divide both sides with -10 to get the x value (the price of a pencil), x = 1, therefore, each pencil costs 1 dollar.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Equation: 10x + 15 = 20x + 5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4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6D34-D573-4714-AECF-D35B2F3F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23BF-0A1A-4D71-929F-2AFC1106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Possible mistake: A possible mistake while solving the equation is solving the numbers and forgetting the “x”. For example, 10x+15=25x. 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2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1A4CC95-9A5A-4199-A4F1-79124441A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77390"/>
            <a:ext cx="7729728" cy="5503220"/>
          </a:xfr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END OF presentation </a:t>
            </a:r>
          </a:p>
        </p:txBody>
      </p:sp>
    </p:spTree>
    <p:extLst>
      <p:ext uri="{BB962C8B-B14F-4D97-AF65-F5344CB8AC3E}">
        <p14:creationId xmlns:p14="http://schemas.microsoft.com/office/powerpoint/2010/main" val="283167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931BB6-87B9-44A9-8FFA-CE8BC5AD2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973" y="2309380"/>
            <a:ext cx="7729728" cy="204354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5 pencil crayons per box. If there are a total of 165 crayons, how many boxes are there?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74479-F28A-46BA-B5F6-6D33BA7C10F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52925"/>
            <a:ext cx="6800850" cy="1239838"/>
          </a:xfrm>
        </p:spPr>
        <p:txBody>
          <a:bodyPr/>
          <a:lstStyle/>
          <a:p>
            <a:pPr marL="0" indent="0" algn="ctr">
              <a:buNone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53821F-318C-49B5-9956-C1A6A3A2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CB40CB-67BC-4E33-ADC7-6B34B9CB1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Step 1) divide </a:t>
            </a: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 sides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5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will get 33 boxes.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(Equation: 5x = 165)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F8DF7-D5BD-4792-A566-44C261F8B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D1BF2-C515-4AF7-9909-99A4341E2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possible mistake while solving the equation is multiplying 5 x 165 when you are supposed to divide. 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91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01E0-4244-43F7-AA2E-6CD295BDF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445" y="1098873"/>
            <a:ext cx="7729728" cy="4660253"/>
          </a:xfrm>
        </p:spPr>
        <p:txBody>
          <a:bodyPr>
            <a:normAutofit/>
          </a:bodyPr>
          <a:lstStyle/>
          <a:p>
            <a:b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x/a = b (one step equation)</a:t>
            </a:r>
            <a:b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word problem #2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8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57D7EE-4D97-451A-88A3-6E501964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4182272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bag of chips can hold up to 15 potato chips. If there are a total of 8 bags, how many chips are there?</a:t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1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7E9C-C1BA-4A8E-A219-D53AC183B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2926F-9F30-4C04-A471-2CD5354BD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1) multiply </a:t>
            </a: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 sides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15. By doing so, 8*15 gives us 120. 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Therefore, there are 120 chips in total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(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Equation: x/15 = 8)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5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43724-9634-46FC-8853-8B9D60F1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E6844-C1E5-482F-86B0-726D4D237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possible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mistake Instead of multiplying both sides by 15, a mistake could be made from dividing both sides by 15, which would give a totally different answer.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0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5DAA7C19E26144B47676B25804324D" ma:contentTypeVersion="8" ma:contentTypeDescription="Create a new document." ma:contentTypeScope="" ma:versionID="3331a178d2bd726503ca4024e577a7a1">
  <xsd:schema xmlns:xsd="http://www.w3.org/2001/XMLSchema" xmlns:xs="http://www.w3.org/2001/XMLSchema" xmlns:p="http://schemas.microsoft.com/office/2006/metadata/properties" xmlns:ns3="131d97da-e27a-4647-9870-82e198e90308" targetNamespace="http://schemas.microsoft.com/office/2006/metadata/properties" ma:root="true" ma:fieldsID="ea3e6001e88b92ab7782ac17cdf3c268" ns3:_="">
    <xsd:import namespace="131d97da-e27a-4647-9870-82e198e903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d97da-e27a-4647-9870-82e198e903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27794-A4E4-4E06-966C-80879D132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1d97da-e27a-4647-9870-82e198e903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4B9B63-D4BA-4F05-BDFF-BEC3897952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FD3631-2235-4FAA-BED0-2179461DEE8A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31d97da-e27a-4647-9870-82e198e9030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1979</TotalTime>
  <Words>745</Words>
  <Application>Microsoft Office PowerPoint</Application>
  <PresentationFormat>Widescreen</PresentationFormat>
  <Paragraphs>60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Gill Sans MT</vt:lpstr>
      <vt:lpstr>Parcel</vt:lpstr>
      <vt:lpstr>Linear equations project</vt:lpstr>
      <vt:lpstr>ax = b (one step equation)  word problem #1</vt:lpstr>
      <vt:lpstr>there are 5 pencil crayons per box. If there are a total of 165 crayons, how many boxes are there? </vt:lpstr>
      <vt:lpstr>steps</vt:lpstr>
      <vt:lpstr>Possible mistakes</vt:lpstr>
      <vt:lpstr>   x/a = b (one step equation)  word problem #2    </vt:lpstr>
      <vt:lpstr>  A bag of chips can hold up to 15 potato chips. If there are a total of 8 bags, how many chips are there? </vt:lpstr>
      <vt:lpstr>steps</vt:lpstr>
      <vt:lpstr>Possible mistakes</vt:lpstr>
      <vt:lpstr>ax + b = c (two step equation)  word problem #3</vt:lpstr>
      <vt:lpstr>Mrs. Smith is buying groceries. If she buys 5 potatoes that cost $3 each and buys x amount of cucumbers that cost $5, the total comes up to $150. How many cucumbers did she buy? </vt:lpstr>
      <vt:lpstr>Steps</vt:lpstr>
      <vt:lpstr>Possible mistakes</vt:lpstr>
      <vt:lpstr>An equation that involves a bracket: ax = b(c+d)  word problem #4</vt:lpstr>
      <vt:lpstr> April buys 3 gift baskets that come with a 10 dollar basketball and 15 dollar soccer ball. If she is paying for the baskets with 5 dollar gift cards, how many gift cards will she need? </vt:lpstr>
      <vt:lpstr>steps</vt:lpstr>
      <vt:lpstr>Possible mistakes</vt:lpstr>
      <vt:lpstr> An equation with variables on both sides  ax + b = cx +d  word problem #5  </vt:lpstr>
      <vt:lpstr>Xela buys 10 pencils and a 15 dollar notebook, and leila buys 20 pencils and a 5 dollar picture frame. If both xela and leila spend the same amount of money, how much does each pencil cost? </vt:lpstr>
      <vt:lpstr>steps</vt:lpstr>
      <vt:lpstr>Possible mistakes</vt:lpstr>
      <vt:lpstr>END OF presentation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 project</dc:title>
  <dc:creator>Tiffany Cheung</dc:creator>
  <cp:lastModifiedBy>080S-Cheung, Tiffany</cp:lastModifiedBy>
  <cp:revision>9</cp:revision>
  <dcterms:created xsi:type="dcterms:W3CDTF">2021-04-07T17:18:30Z</dcterms:created>
  <dcterms:modified xsi:type="dcterms:W3CDTF">2021-04-15T03:30:11Z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0x010100D65DAA7C19E26144B47676B25804324D</vt:lpwstr>
  </property>
</Properties>
</file>