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097D2-27F4-4DDB-8963-7CA21D5330D9}" v="1" dt="2021-02-07T23:35:07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749" autoAdjust="0"/>
  </p:normalViewPr>
  <p:slideViewPr>
    <p:cSldViewPr snapToGrid="0">
      <p:cViewPr varScale="1">
        <p:scale>
          <a:sx n="64" d="100"/>
          <a:sy n="64" d="100"/>
        </p:scale>
        <p:origin x="14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080S-Khangura, Sahib" userId="4029edd0-c67d-495a-82dd-b2b99af82268" providerId="ADAL" clId="{292857E0-D467-4163-B0EF-101855684A1D}"/>
    <pc:docChg chg="undo custSel delSld modSld">
      <pc:chgData name="080S-Khangura, Sahib" userId="4029edd0-c67d-495a-82dd-b2b99af82268" providerId="ADAL" clId="{292857E0-D467-4163-B0EF-101855684A1D}" dt="2021-02-05T17:53:34.884" v="1085" actId="20577"/>
      <pc:docMkLst>
        <pc:docMk/>
      </pc:docMkLst>
      <pc:sldChg chg="addSp delSp modSp mod setClrOvrMap delDesignElem">
        <pc:chgData name="080S-Khangura, Sahib" userId="4029edd0-c67d-495a-82dd-b2b99af82268" providerId="ADAL" clId="{292857E0-D467-4163-B0EF-101855684A1D}" dt="2021-02-03T17:42:46.532" v="18" actId="962"/>
        <pc:sldMkLst>
          <pc:docMk/>
          <pc:sldMk cId="3419218989" sldId="256"/>
        </pc:sldMkLst>
        <pc:spChg chg="add">
          <ac:chgData name="080S-Khangura, Sahib" userId="4029edd0-c67d-495a-82dd-b2b99af82268" providerId="ADAL" clId="{292857E0-D467-4163-B0EF-101855684A1D}" dt="2021-02-03T17:42:44.431" v="16" actId="26606"/>
          <ac:spMkLst>
            <pc:docMk/>
            <pc:sldMk cId="3419218989" sldId="256"/>
            <ac:spMk id="10" creationId="{077D6507-8E8D-40E1-A7B9-63012EF9492F}"/>
          </ac:spMkLst>
        </pc:spChg>
        <pc:spChg chg="del">
          <ac:chgData name="080S-Khangura, Sahib" userId="4029edd0-c67d-495a-82dd-b2b99af82268" providerId="ADAL" clId="{292857E0-D467-4163-B0EF-101855684A1D}" dt="2021-02-03T17:42:22.136" v="15"/>
          <ac:spMkLst>
            <pc:docMk/>
            <pc:sldMk cId="3419218989" sldId="256"/>
            <ac:spMk id="11" creationId="{077D6507-8E8D-40E1-A7B9-63012EF9492F}"/>
          </ac:spMkLst>
        </pc:spChg>
        <pc:picChg chg="mod">
          <ac:chgData name="080S-Khangura, Sahib" userId="4029edd0-c67d-495a-82dd-b2b99af82268" providerId="ADAL" clId="{292857E0-D467-4163-B0EF-101855684A1D}" dt="2021-02-03T17:42:46.532" v="18" actId="962"/>
          <ac:picMkLst>
            <pc:docMk/>
            <pc:sldMk cId="3419218989" sldId="256"/>
            <ac:picMk id="5" creationId="{A93E3231-0040-4996-ADC4-4C89B688C538}"/>
          </ac:picMkLst>
        </pc:picChg>
      </pc:sldChg>
      <pc:sldChg chg="addSp delSp modSp mod setBg">
        <pc:chgData name="080S-Khangura, Sahib" userId="4029edd0-c67d-495a-82dd-b2b99af82268" providerId="ADAL" clId="{292857E0-D467-4163-B0EF-101855684A1D}" dt="2021-02-05T17:53:34.884" v="1085" actId="20577"/>
        <pc:sldMkLst>
          <pc:docMk/>
          <pc:sldMk cId="1230827560" sldId="257"/>
        </pc:sldMkLst>
        <pc:spChg chg="mod">
          <ac:chgData name="080S-Khangura, Sahib" userId="4029edd0-c67d-495a-82dd-b2b99af82268" providerId="ADAL" clId="{292857E0-D467-4163-B0EF-101855684A1D}" dt="2021-02-03T17:42:22.136" v="15"/>
          <ac:spMkLst>
            <pc:docMk/>
            <pc:sldMk cId="1230827560" sldId="257"/>
            <ac:spMk id="2" creationId="{EECFE5B8-7C2E-4F67-80BA-2C20BE2953AC}"/>
          </ac:spMkLst>
        </pc:spChg>
        <pc:spChg chg="mod">
          <ac:chgData name="080S-Khangura, Sahib" userId="4029edd0-c67d-495a-82dd-b2b99af82268" providerId="ADAL" clId="{292857E0-D467-4163-B0EF-101855684A1D}" dt="2021-02-05T17:53:34.884" v="1085" actId="20577"/>
          <ac:spMkLst>
            <pc:docMk/>
            <pc:sldMk cId="1230827560" sldId="257"/>
            <ac:spMk id="3" creationId="{D7D3B66C-9320-4EBE-81CC-B99140AF6421}"/>
          </ac:spMkLst>
        </pc:spChg>
        <pc:spChg chg="add del mod">
          <ac:chgData name="080S-Khangura, Sahib" userId="4029edd0-c67d-495a-82dd-b2b99af82268" providerId="ADAL" clId="{292857E0-D467-4163-B0EF-101855684A1D}" dt="2021-02-03T17:42:17.464" v="12"/>
          <ac:spMkLst>
            <pc:docMk/>
            <pc:sldMk cId="1230827560" sldId="257"/>
            <ac:spMk id="6" creationId="{ADCAE2E1-4D3E-4183-AE2E-6FECF04D8EE8}"/>
          </ac:spMkLst>
        </pc:spChg>
        <pc:spChg chg="add del mod">
          <ac:chgData name="080S-Khangura, Sahib" userId="4029edd0-c67d-495a-82dd-b2b99af82268" providerId="ADAL" clId="{292857E0-D467-4163-B0EF-101855684A1D}" dt="2021-02-05T17:04:12.467" v="644" actId="931"/>
          <ac:spMkLst>
            <pc:docMk/>
            <pc:sldMk cId="1230827560" sldId="257"/>
            <ac:spMk id="7" creationId="{970E8F2E-4FE1-4C50-840D-6AF23F7D21F5}"/>
          </ac:spMkLst>
        </pc:spChg>
        <pc:spChg chg="add del mod">
          <ac:chgData name="080S-Khangura, Sahib" userId="4029edd0-c67d-495a-82dd-b2b99af82268" providerId="ADAL" clId="{292857E0-D467-4163-B0EF-101855684A1D}" dt="2021-02-05T17:04:10.110" v="637" actId="931"/>
          <ac:spMkLst>
            <pc:docMk/>
            <pc:sldMk cId="1230827560" sldId="257"/>
            <ac:spMk id="10" creationId="{F5F0A2CE-6B1B-4D48-91FD-C23763AA1BDB}"/>
          </ac:spMkLst>
        </pc:spChg>
        <pc:picChg chg="add del mod">
          <ac:chgData name="080S-Khangura, Sahib" userId="4029edd0-c67d-495a-82dd-b2b99af82268" providerId="ADAL" clId="{292857E0-D467-4163-B0EF-101855684A1D}" dt="2021-02-05T17:04:12.940" v="645" actId="478"/>
          <ac:picMkLst>
            <pc:docMk/>
            <pc:sldMk cId="1230827560" sldId="257"/>
            <ac:picMk id="5" creationId="{B76E7EAD-A941-43F2-8720-F890EAFB4098}"/>
          </ac:picMkLst>
        </pc:picChg>
        <pc:picChg chg="add del mod">
          <ac:chgData name="080S-Khangura, Sahib" userId="4029edd0-c67d-495a-82dd-b2b99af82268" providerId="ADAL" clId="{292857E0-D467-4163-B0EF-101855684A1D}" dt="2021-02-05T17:04:12.467" v="644" actId="931"/>
          <ac:picMkLst>
            <pc:docMk/>
            <pc:sldMk cId="1230827560" sldId="257"/>
            <ac:picMk id="6" creationId="{5FEC3DD5-4885-4E2E-9B05-B3D747955CAB}"/>
          </ac:picMkLst>
        </pc:picChg>
        <pc:picChg chg="add del mod">
          <ac:chgData name="080S-Khangura, Sahib" userId="4029edd0-c67d-495a-82dd-b2b99af82268" providerId="ADAL" clId="{292857E0-D467-4163-B0EF-101855684A1D}" dt="2021-02-05T17:04:10.110" v="637" actId="931"/>
          <ac:picMkLst>
            <pc:docMk/>
            <pc:sldMk cId="1230827560" sldId="257"/>
            <ac:picMk id="9" creationId="{588EAF96-DBA7-47AC-AD31-A4DDDD140CF6}"/>
          </ac:picMkLst>
        </pc:picChg>
      </pc:sldChg>
      <pc:sldChg chg="addSp delSp modSp mod setBg">
        <pc:chgData name="080S-Khangura, Sahib" userId="4029edd0-c67d-495a-82dd-b2b99af82268" providerId="ADAL" clId="{292857E0-D467-4163-B0EF-101855684A1D}" dt="2021-02-05T17:27:44.224" v="657" actId="5793"/>
        <pc:sldMkLst>
          <pc:docMk/>
          <pc:sldMk cId="2260485923" sldId="258"/>
        </pc:sldMkLst>
        <pc:spChg chg="mod">
          <ac:chgData name="080S-Khangura, Sahib" userId="4029edd0-c67d-495a-82dd-b2b99af82268" providerId="ADAL" clId="{292857E0-D467-4163-B0EF-101855684A1D}" dt="2021-02-04T18:05:01.470" v="616" actId="26606"/>
          <ac:spMkLst>
            <pc:docMk/>
            <pc:sldMk cId="2260485923" sldId="258"/>
            <ac:spMk id="2" creationId="{7356526B-C968-4326-B512-54721A348663}"/>
          </ac:spMkLst>
        </pc:spChg>
        <pc:spChg chg="mod">
          <ac:chgData name="080S-Khangura, Sahib" userId="4029edd0-c67d-495a-82dd-b2b99af82268" providerId="ADAL" clId="{292857E0-D467-4163-B0EF-101855684A1D}" dt="2021-02-05T17:27:44.224" v="657" actId="5793"/>
          <ac:spMkLst>
            <pc:docMk/>
            <pc:sldMk cId="2260485923" sldId="258"/>
            <ac:spMk id="3" creationId="{B1321A3A-DE23-4FE5-8725-1C0651E938E8}"/>
          </ac:spMkLst>
        </pc:spChg>
        <pc:spChg chg="add del mod">
          <ac:chgData name="080S-Khangura, Sahib" userId="4029edd0-c67d-495a-82dd-b2b99af82268" providerId="ADAL" clId="{292857E0-D467-4163-B0EF-101855684A1D}" dt="2021-02-04T18:05:18.144" v="619" actId="478"/>
          <ac:spMkLst>
            <pc:docMk/>
            <pc:sldMk cId="2260485923" sldId="258"/>
            <ac:spMk id="6" creationId="{60D8EB8A-F8B1-4E3E-A6C3-5CD0A347697B}"/>
          </ac:spMkLst>
        </pc:spChg>
        <pc:spChg chg="add del">
          <ac:chgData name="080S-Khangura, Sahib" userId="4029edd0-c67d-495a-82dd-b2b99af82268" providerId="ADAL" clId="{292857E0-D467-4163-B0EF-101855684A1D}" dt="2021-02-05T17:04:25.761" v="646" actId="26606"/>
          <ac:spMkLst>
            <pc:docMk/>
            <pc:sldMk cId="2260485923" sldId="258"/>
            <ac:spMk id="11" creationId="{1EA5387D-64D8-4D6C-B109-FF4E81DF609A}"/>
          </ac:spMkLst>
        </pc:spChg>
        <pc:picChg chg="add mod ord">
          <ac:chgData name="080S-Khangura, Sahib" userId="4029edd0-c67d-495a-82dd-b2b99af82268" providerId="ADAL" clId="{292857E0-D467-4163-B0EF-101855684A1D}" dt="2021-02-05T17:04:25.761" v="646" actId="26606"/>
          <ac:picMkLst>
            <pc:docMk/>
            <pc:sldMk cId="2260485923" sldId="258"/>
            <ac:picMk id="5" creationId="{74509779-A008-474E-A1A2-56BE5EC399DE}"/>
          </ac:picMkLst>
        </pc:picChg>
      </pc:sldChg>
      <pc:sldChg chg="addSp delSp modSp mod setBg">
        <pc:chgData name="080S-Khangura, Sahib" userId="4029edd0-c67d-495a-82dd-b2b99af82268" providerId="ADAL" clId="{292857E0-D467-4163-B0EF-101855684A1D}" dt="2021-02-05T17:35:16.954" v="830" actId="26606"/>
        <pc:sldMkLst>
          <pc:docMk/>
          <pc:sldMk cId="531262511" sldId="259"/>
        </pc:sldMkLst>
        <pc:spChg chg="mod">
          <ac:chgData name="080S-Khangura, Sahib" userId="4029edd0-c67d-495a-82dd-b2b99af82268" providerId="ADAL" clId="{292857E0-D467-4163-B0EF-101855684A1D}" dt="2021-02-05T17:35:16.954" v="830" actId="26606"/>
          <ac:spMkLst>
            <pc:docMk/>
            <pc:sldMk cId="531262511" sldId="259"/>
            <ac:spMk id="2" creationId="{12433FD7-22B7-4CCF-85DD-7C2A7DA7B978}"/>
          </ac:spMkLst>
        </pc:spChg>
        <pc:spChg chg="del mod">
          <ac:chgData name="080S-Khangura, Sahib" userId="4029edd0-c67d-495a-82dd-b2b99af82268" providerId="ADAL" clId="{292857E0-D467-4163-B0EF-101855684A1D}" dt="2021-02-05T17:35:16.954" v="830" actId="26606"/>
          <ac:spMkLst>
            <pc:docMk/>
            <pc:sldMk cId="531262511" sldId="259"/>
            <ac:spMk id="3" creationId="{20DA98AB-93E2-4411-BE32-B4E39EB7EB05}"/>
          </ac:spMkLst>
        </pc:spChg>
        <pc:graphicFrameChg chg="add">
          <ac:chgData name="080S-Khangura, Sahib" userId="4029edd0-c67d-495a-82dd-b2b99af82268" providerId="ADAL" clId="{292857E0-D467-4163-B0EF-101855684A1D}" dt="2021-02-05T17:35:16.954" v="830" actId="26606"/>
          <ac:graphicFrameMkLst>
            <pc:docMk/>
            <pc:sldMk cId="531262511" sldId="259"/>
            <ac:graphicFrameMk id="5" creationId="{82CE31F0-B2A5-4D98-973A-BE28FDFEC365}"/>
          </ac:graphicFrameMkLst>
        </pc:graphicFrameChg>
      </pc:sldChg>
      <pc:sldChg chg="addSp delSp modSp mod setBg">
        <pc:chgData name="080S-Khangura, Sahib" userId="4029edd0-c67d-495a-82dd-b2b99af82268" providerId="ADAL" clId="{292857E0-D467-4163-B0EF-101855684A1D}" dt="2021-02-05T17:46:02.639" v="956" actId="20577"/>
        <pc:sldMkLst>
          <pc:docMk/>
          <pc:sldMk cId="1135369067" sldId="260"/>
        </pc:sldMkLst>
        <pc:spChg chg="mod">
          <ac:chgData name="080S-Khangura, Sahib" userId="4029edd0-c67d-495a-82dd-b2b99af82268" providerId="ADAL" clId="{292857E0-D467-4163-B0EF-101855684A1D}" dt="2021-02-04T17:33:45.390" v="367" actId="26606"/>
          <ac:spMkLst>
            <pc:docMk/>
            <pc:sldMk cId="1135369067" sldId="260"/>
            <ac:spMk id="2" creationId="{98D4DDEB-5F09-47F6-8A10-0A60D7828EB3}"/>
          </ac:spMkLst>
        </pc:spChg>
        <pc:spChg chg="mod">
          <ac:chgData name="080S-Khangura, Sahib" userId="4029edd0-c67d-495a-82dd-b2b99af82268" providerId="ADAL" clId="{292857E0-D467-4163-B0EF-101855684A1D}" dt="2021-02-05T17:46:02.639" v="956" actId="20577"/>
          <ac:spMkLst>
            <pc:docMk/>
            <pc:sldMk cId="1135369067" sldId="260"/>
            <ac:spMk id="3" creationId="{E2E9C7DC-BA49-4DBD-ABA3-F03F61A528C7}"/>
          </ac:spMkLst>
        </pc:spChg>
        <pc:spChg chg="add del mod">
          <ac:chgData name="080S-Khangura, Sahib" userId="4029edd0-c67d-495a-82dd-b2b99af82268" providerId="ADAL" clId="{292857E0-D467-4163-B0EF-101855684A1D}" dt="2021-02-04T17:33:57.003" v="369" actId="478"/>
          <ac:spMkLst>
            <pc:docMk/>
            <pc:sldMk cId="1135369067" sldId="260"/>
            <ac:spMk id="6" creationId="{279F06FE-C71B-4B71-86E7-816795DA09ED}"/>
          </ac:spMkLst>
        </pc:spChg>
        <pc:picChg chg="add mod">
          <ac:chgData name="080S-Khangura, Sahib" userId="4029edd0-c67d-495a-82dd-b2b99af82268" providerId="ADAL" clId="{292857E0-D467-4163-B0EF-101855684A1D}" dt="2021-02-04T17:33:45.390" v="367" actId="26606"/>
          <ac:picMkLst>
            <pc:docMk/>
            <pc:sldMk cId="1135369067" sldId="260"/>
            <ac:picMk id="5" creationId="{E8B2FE58-9742-4EB1-8E89-B14FBD24C1E7}"/>
          </ac:picMkLst>
        </pc:picChg>
      </pc:sldChg>
      <pc:sldChg chg="modSp del">
        <pc:chgData name="080S-Khangura, Sahib" userId="4029edd0-c67d-495a-82dd-b2b99af82268" providerId="ADAL" clId="{292857E0-D467-4163-B0EF-101855684A1D}" dt="2021-02-03T17:53:34.769" v="143" actId="2696"/>
        <pc:sldMkLst>
          <pc:docMk/>
          <pc:sldMk cId="3398088883" sldId="261"/>
        </pc:sldMkLst>
        <pc:spChg chg="mod">
          <ac:chgData name="080S-Khangura, Sahib" userId="4029edd0-c67d-495a-82dd-b2b99af82268" providerId="ADAL" clId="{292857E0-D467-4163-B0EF-101855684A1D}" dt="2021-02-03T17:42:22.136" v="15"/>
          <ac:spMkLst>
            <pc:docMk/>
            <pc:sldMk cId="3398088883" sldId="261"/>
            <ac:spMk id="3" creationId="{D9073335-6D9F-40F5-9649-A0C87D40BF63}"/>
          </ac:spMkLst>
        </pc:spChg>
      </pc:sldChg>
    </pc:docChg>
  </pc:docChgLst>
  <pc:docChgLst>
    <pc:chgData name="080S-Khangura, Sahib" userId="4029edd0-c67d-495a-82dd-b2b99af82268" providerId="ADAL" clId="{BF1097D2-27F4-4DDB-8963-7CA21D5330D9}"/>
    <pc:docChg chg="undo custSel modSld">
      <pc:chgData name="080S-Khangura, Sahib" userId="4029edd0-c67d-495a-82dd-b2b99af82268" providerId="ADAL" clId="{BF1097D2-27F4-4DDB-8963-7CA21D5330D9}" dt="2021-02-09T05:00:43.840" v="1024" actId="20577"/>
      <pc:docMkLst>
        <pc:docMk/>
      </pc:docMkLst>
      <pc:sldChg chg="modNotesTx">
        <pc:chgData name="080S-Khangura, Sahib" userId="4029edd0-c67d-495a-82dd-b2b99af82268" providerId="ADAL" clId="{BF1097D2-27F4-4DDB-8963-7CA21D5330D9}" dt="2021-02-08T02:41:11.938" v="912" actId="20577"/>
        <pc:sldMkLst>
          <pc:docMk/>
          <pc:sldMk cId="1230827560" sldId="257"/>
        </pc:sldMkLst>
      </pc:sldChg>
      <pc:sldChg chg="modSp mod modNotesTx">
        <pc:chgData name="080S-Khangura, Sahib" userId="4029edd0-c67d-495a-82dd-b2b99af82268" providerId="ADAL" clId="{BF1097D2-27F4-4DDB-8963-7CA21D5330D9}" dt="2021-02-09T05:00:43.840" v="1024" actId="20577"/>
        <pc:sldMkLst>
          <pc:docMk/>
          <pc:sldMk cId="2260485923" sldId="258"/>
        </pc:sldMkLst>
        <pc:spChg chg="mod">
          <ac:chgData name="080S-Khangura, Sahib" userId="4029edd0-c67d-495a-82dd-b2b99af82268" providerId="ADAL" clId="{BF1097D2-27F4-4DDB-8963-7CA21D5330D9}" dt="2021-02-09T05:00:43.840" v="1024" actId="20577"/>
          <ac:spMkLst>
            <pc:docMk/>
            <pc:sldMk cId="2260485923" sldId="258"/>
            <ac:spMk id="3" creationId="{B1321A3A-DE23-4FE5-8725-1C0651E938E8}"/>
          </ac:spMkLst>
        </pc:spChg>
      </pc:sldChg>
      <pc:sldChg chg="modNotesTx">
        <pc:chgData name="080S-Khangura, Sahib" userId="4029edd0-c67d-495a-82dd-b2b99af82268" providerId="ADAL" clId="{BF1097D2-27F4-4DDB-8963-7CA21D5330D9}" dt="2021-02-08T16:56:15.978" v="915" actId="20577"/>
        <pc:sldMkLst>
          <pc:docMk/>
          <pc:sldMk cId="531262511" sldId="259"/>
        </pc:sldMkLst>
      </pc:sldChg>
      <pc:sldChg chg="modSp mod modNotesTx">
        <pc:chgData name="080S-Khangura, Sahib" userId="4029edd0-c67d-495a-82dd-b2b99af82268" providerId="ADAL" clId="{BF1097D2-27F4-4DDB-8963-7CA21D5330D9}" dt="2021-02-07T23:35:12.551" v="279" actId="20577"/>
        <pc:sldMkLst>
          <pc:docMk/>
          <pc:sldMk cId="1135369067" sldId="260"/>
        </pc:sldMkLst>
        <pc:spChg chg="mod">
          <ac:chgData name="080S-Khangura, Sahib" userId="4029edd0-c67d-495a-82dd-b2b99af82268" providerId="ADAL" clId="{BF1097D2-27F4-4DDB-8963-7CA21D5330D9}" dt="2021-02-07T23:00:48.789" v="112" actId="20577"/>
          <ac:spMkLst>
            <pc:docMk/>
            <pc:sldMk cId="1135369067" sldId="260"/>
            <ac:spMk id="3" creationId="{E2E9C7DC-BA49-4DBD-ABA3-F03F61A528C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9696C-ECDC-44B2-A1E1-0C184A56BFA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E76B282-28C6-4CAD-A584-A5FE3A102EC4}">
      <dgm:prSet/>
      <dgm:spPr/>
      <dgm:t>
        <a:bodyPr/>
        <a:lstStyle/>
        <a:p>
          <a:r>
            <a:rPr lang="en-US"/>
            <a:t>Improve and develop their products</a:t>
          </a:r>
        </a:p>
      </dgm:t>
    </dgm:pt>
    <dgm:pt modelId="{E25A836A-541E-429F-9B1C-034CE608A555}" type="parTrans" cxnId="{34D30B6B-FD89-45F1-B762-54CEA334BD5B}">
      <dgm:prSet/>
      <dgm:spPr/>
      <dgm:t>
        <a:bodyPr/>
        <a:lstStyle/>
        <a:p>
          <a:endParaRPr lang="en-US"/>
        </a:p>
      </dgm:t>
    </dgm:pt>
    <dgm:pt modelId="{F8BEB95E-6ECC-406F-9357-E291BD5AC3D3}" type="sibTrans" cxnId="{34D30B6B-FD89-45F1-B762-54CEA334BD5B}">
      <dgm:prSet/>
      <dgm:spPr/>
      <dgm:t>
        <a:bodyPr/>
        <a:lstStyle/>
        <a:p>
          <a:endParaRPr lang="en-US"/>
        </a:p>
      </dgm:t>
    </dgm:pt>
    <dgm:pt modelId="{CBBFBA5B-E734-47A0-B72E-CEF3238AE533}">
      <dgm:prSet/>
      <dgm:spPr/>
      <dgm:t>
        <a:bodyPr/>
        <a:lstStyle/>
        <a:p>
          <a:r>
            <a:rPr lang="en-US" dirty="0"/>
            <a:t>Windows is an easy-to-use program</a:t>
          </a:r>
        </a:p>
      </dgm:t>
    </dgm:pt>
    <dgm:pt modelId="{64ADC19B-4E7E-41B5-A236-585278AAE6C8}" type="parTrans" cxnId="{D437DA73-8F12-4E03-9ED0-2EC19121BD7E}">
      <dgm:prSet/>
      <dgm:spPr/>
      <dgm:t>
        <a:bodyPr/>
        <a:lstStyle/>
        <a:p>
          <a:endParaRPr lang="en-US"/>
        </a:p>
      </dgm:t>
    </dgm:pt>
    <dgm:pt modelId="{C1370162-A9AD-4F5C-83C6-73FD51B425A3}" type="sibTrans" cxnId="{D437DA73-8F12-4E03-9ED0-2EC19121BD7E}">
      <dgm:prSet/>
      <dgm:spPr/>
      <dgm:t>
        <a:bodyPr/>
        <a:lstStyle/>
        <a:p>
          <a:endParaRPr lang="en-US"/>
        </a:p>
      </dgm:t>
    </dgm:pt>
    <dgm:pt modelId="{42B97F3B-4D6A-437B-B4C3-495999CBC052}">
      <dgm:prSet/>
      <dgm:spPr/>
      <dgm:t>
        <a:bodyPr/>
        <a:lstStyle/>
        <a:p>
          <a:r>
            <a:rPr lang="en-CA" dirty="0"/>
            <a:t>They have excellent marketing and branding</a:t>
          </a:r>
          <a:endParaRPr lang="en-US" dirty="0"/>
        </a:p>
      </dgm:t>
    </dgm:pt>
    <dgm:pt modelId="{F9E452D8-4435-4039-BD62-2484EEDB8B45}" type="parTrans" cxnId="{45464AB3-6F86-4978-BF20-328F009BEDFA}">
      <dgm:prSet/>
      <dgm:spPr/>
      <dgm:t>
        <a:bodyPr/>
        <a:lstStyle/>
        <a:p>
          <a:endParaRPr lang="en-US"/>
        </a:p>
      </dgm:t>
    </dgm:pt>
    <dgm:pt modelId="{374802B8-9FE1-4FC6-B98C-10D45FCB3447}" type="sibTrans" cxnId="{45464AB3-6F86-4978-BF20-328F009BEDFA}">
      <dgm:prSet/>
      <dgm:spPr/>
      <dgm:t>
        <a:bodyPr/>
        <a:lstStyle/>
        <a:p>
          <a:endParaRPr lang="en-US"/>
        </a:p>
      </dgm:t>
    </dgm:pt>
    <dgm:pt modelId="{DBBD7E45-732C-4FB2-A4D3-A44F55FBBA86}">
      <dgm:prSet/>
      <dgm:spPr/>
      <dgm:t>
        <a:bodyPr/>
        <a:lstStyle/>
        <a:p>
          <a:r>
            <a:rPr lang="en-CA" dirty="0"/>
            <a:t>Leader in innovation</a:t>
          </a:r>
          <a:endParaRPr lang="en-US" dirty="0"/>
        </a:p>
      </dgm:t>
    </dgm:pt>
    <dgm:pt modelId="{BB32FDBE-5291-4C57-94BA-D6E1CD4CC5F8}" type="parTrans" cxnId="{E6190626-AF69-4E34-968B-AFBD6B689142}">
      <dgm:prSet/>
      <dgm:spPr/>
      <dgm:t>
        <a:bodyPr/>
        <a:lstStyle/>
        <a:p>
          <a:endParaRPr lang="en-US"/>
        </a:p>
      </dgm:t>
    </dgm:pt>
    <dgm:pt modelId="{6C319CFF-8697-44F2-B27D-A4D48FC2A171}" type="sibTrans" cxnId="{E6190626-AF69-4E34-968B-AFBD6B689142}">
      <dgm:prSet/>
      <dgm:spPr/>
      <dgm:t>
        <a:bodyPr/>
        <a:lstStyle/>
        <a:p>
          <a:endParaRPr lang="en-US"/>
        </a:p>
      </dgm:t>
    </dgm:pt>
    <dgm:pt modelId="{3E9ABC65-C136-47CA-8BF5-DD7678739ABA}" type="pres">
      <dgm:prSet presAssocID="{EC79696C-ECDC-44B2-A1E1-0C184A56BFAA}" presName="root" presStyleCnt="0">
        <dgm:presLayoutVars>
          <dgm:dir/>
          <dgm:resizeHandles val="exact"/>
        </dgm:presLayoutVars>
      </dgm:prSet>
      <dgm:spPr/>
    </dgm:pt>
    <dgm:pt modelId="{71F6F1FA-4B92-4830-A1D3-159D265858E8}" type="pres">
      <dgm:prSet presAssocID="{9E76B282-28C6-4CAD-A584-A5FE3A102EC4}" presName="compNode" presStyleCnt="0"/>
      <dgm:spPr/>
    </dgm:pt>
    <dgm:pt modelId="{B272C6F0-B727-43DC-9DF2-504EE35E9478}" type="pres">
      <dgm:prSet presAssocID="{9E76B282-28C6-4CAD-A584-A5FE3A102EC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7ACBE00-1A0F-45F3-AEAD-81DD122E2A3C}" type="pres">
      <dgm:prSet presAssocID="{9E76B282-28C6-4CAD-A584-A5FE3A102EC4}" presName="spaceRect" presStyleCnt="0"/>
      <dgm:spPr/>
    </dgm:pt>
    <dgm:pt modelId="{F6CE2B50-230C-4DCD-ADE4-E2F97D53632B}" type="pres">
      <dgm:prSet presAssocID="{9E76B282-28C6-4CAD-A584-A5FE3A102EC4}" presName="textRect" presStyleLbl="revTx" presStyleIdx="0" presStyleCnt="4">
        <dgm:presLayoutVars>
          <dgm:chMax val="1"/>
          <dgm:chPref val="1"/>
        </dgm:presLayoutVars>
      </dgm:prSet>
      <dgm:spPr/>
    </dgm:pt>
    <dgm:pt modelId="{213956A8-6E44-4295-A81B-78F972BAAE53}" type="pres">
      <dgm:prSet presAssocID="{F8BEB95E-6ECC-406F-9357-E291BD5AC3D3}" presName="sibTrans" presStyleCnt="0"/>
      <dgm:spPr/>
    </dgm:pt>
    <dgm:pt modelId="{D8CF7EB6-4C4B-4C51-A252-A774596CE8EB}" type="pres">
      <dgm:prSet presAssocID="{CBBFBA5B-E734-47A0-B72E-CEF3238AE533}" presName="compNode" presStyleCnt="0"/>
      <dgm:spPr/>
    </dgm:pt>
    <dgm:pt modelId="{5E0BA4D8-6202-4F77-87B7-3BDBF002A280}" type="pres">
      <dgm:prSet presAssocID="{CBBFBA5B-E734-47A0-B72E-CEF3238AE53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24A7B5DD-3FBD-4221-9EDA-C309DD6DC797}" type="pres">
      <dgm:prSet presAssocID="{CBBFBA5B-E734-47A0-B72E-CEF3238AE533}" presName="spaceRect" presStyleCnt="0"/>
      <dgm:spPr/>
    </dgm:pt>
    <dgm:pt modelId="{BEE3AA55-183C-4858-A7C8-AEE4B8147D05}" type="pres">
      <dgm:prSet presAssocID="{CBBFBA5B-E734-47A0-B72E-CEF3238AE533}" presName="textRect" presStyleLbl="revTx" presStyleIdx="1" presStyleCnt="4">
        <dgm:presLayoutVars>
          <dgm:chMax val="1"/>
          <dgm:chPref val="1"/>
        </dgm:presLayoutVars>
      </dgm:prSet>
      <dgm:spPr/>
    </dgm:pt>
    <dgm:pt modelId="{EC3A7A01-990F-4AB1-8534-C51701733F9B}" type="pres">
      <dgm:prSet presAssocID="{C1370162-A9AD-4F5C-83C6-73FD51B425A3}" presName="sibTrans" presStyleCnt="0"/>
      <dgm:spPr/>
    </dgm:pt>
    <dgm:pt modelId="{398C1E30-BD5D-4788-84A8-3EC610021204}" type="pres">
      <dgm:prSet presAssocID="{42B97F3B-4D6A-437B-B4C3-495999CBC052}" presName="compNode" presStyleCnt="0"/>
      <dgm:spPr/>
    </dgm:pt>
    <dgm:pt modelId="{56567678-F196-4C80-A604-B34C3746B6FD}" type="pres">
      <dgm:prSet presAssocID="{42B97F3B-4D6A-437B-B4C3-495999CBC05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1395BA12-42D4-414F-8BF5-A752486E0324}" type="pres">
      <dgm:prSet presAssocID="{42B97F3B-4D6A-437B-B4C3-495999CBC052}" presName="spaceRect" presStyleCnt="0"/>
      <dgm:spPr/>
    </dgm:pt>
    <dgm:pt modelId="{A2AC0458-8D80-414A-BC08-6D603A500A0C}" type="pres">
      <dgm:prSet presAssocID="{42B97F3B-4D6A-437B-B4C3-495999CBC052}" presName="textRect" presStyleLbl="revTx" presStyleIdx="2" presStyleCnt="4">
        <dgm:presLayoutVars>
          <dgm:chMax val="1"/>
          <dgm:chPref val="1"/>
        </dgm:presLayoutVars>
      </dgm:prSet>
      <dgm:spPr/>
    </dgm:pt>
    <dgm:pt modelId="{A85CC75C-CDC3-4B94-9EDD-29051F041EDC}" type="pres">
      <dgm:prSet presAssocID="{374802B8-9FE1-4FC6-B98C-10D45FCB3447}" presName="sibTrans" presStyleCnt="0"/>
      <dgm:spPr/>
    </dgm:pt>
    <dgm:pt modelId="{BD2FDED2-1FFD-48D5-A208-694EE7B54107}" type="pres">
      <dgm:prSet presAssocID="{DBBD7E45-732C-4FB2-A4D3-A44F55FBBA86}" presName="compNode" presStyleCnt="0"/>
      <dgm:spPr/>
    </dgm:pt>
    <dgm:pt modelId="{C1CD6889-0A51-4830-BCE6-3C2D06C3F9ED}" type="pres">
      <dgm:prSet presAssocID="{DBBD7E45-732C-4FB2-A4D3-A44F55FBBA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4F2FF33-CB30-4EC7-B6C6-D31A30A7EAD1}" type="pres">
      <dgm:prSet presAssocID="{DBBD7E45-732C-4FB2-A4D3-A44F55FBBA86}" presName="spaceRect" presStyleCnt="0"/>
      <dgm:spPr/>
    </dgm:pt>
    <dgm:pt modelId="{C625889E-76B8-4272-A4B7-90329B7C1C2C}" type="pres">
      <dgm:prSet presAssocID="{DBBD7E45-732C-4FB2-A4D3-A44F55FBBA8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6190626-AF69-4E34-968B-AFBD6B689142}" srcId="{EC79696C-ECDC-44B2-A1E1-0C184A56BFAA}" destId="{DBBD7E45-732C-4FB2-A4D3-A44F55FBBA86}" srcOrd="3" destOrd="0" parTransId="{BB32FDBE-5291-4C57-94BA-D6E1CD4CC5F8}" sibTransId="{6C319CFF-8697-44F2-B27D-A4D48FC2A171}"/>
    <dgm:cxn modelId="{D1BFC534-32C6-4B29-90FE-04E5129BED7B}" type="presOf" srcId="{EC79696C-ECDC-44B2-A1E1-0C184A56BFAA}" destId="{3E9ABC65-C136-47CA-8BF5-DD7678739ABA}" srcOrd="0" destOrd="0" presId="urn:microsoft.com/office/officeart/2018/2/layout/IconLabelList"/>
    <dgm:cxn modelId="{34D30B6B-FD89-45F1-B762-54CEA334BD5B}" srcId="{EC79696C-ECDC-44B2-A1E1-0C184A56BFAA}" destId="{9E76B282-28C6-4CAD-A584-A5FE3A102EC4}" srcOrd="0" destOrd="0" parTransId="{E25A836A-541E-429F-9B1C-034CE608A555}" sibTransId="{F8BEB95E-6ECC-406F-9357-E291BD5AC3D3}"/>
    <dgm:cxn modelId="{D437DA73-8F12-4E03-9ED0-2EC19121BD7E}" srcId="{EC79696C-ECDC-44B2-A1E1-0C184A56BFAA}" destId="{CBBFBA5B-E734-47A0-B72E-CEF3238AE533}" srcOrd="1" destOrd="0" parTransId="{64ADC19B-4E7E-41B5-A236-585278AAE6C8}" sibTransId="{C1370162-A9AD-4F5C-83C6-73FD51B425A3}"/>
    <dgm:cxn modelId="{097F3754-6CD0-40A9-8832-D22E48E4A1FF}" type="presOf" srcId="{42B97F3B-4D6A-437B-B4C3-495999CBC052}" destId="{A2AC0458-8D80-414A-BC08-6D603A500A0C}" srcOrd="0" destOrd="0" presId="urn:microsoft.com/office/officeart/2018/2/layout/IconLabelList"/>
    <dgm:cxn modelId="{B2FAC488-BD91-4386-B08E-764CFF6C003C}" type="presOf" srcId="{9E76B282-28C6-4CAD-A584-A5FE3A102EC4}" destId="{F6CE2B50-230C-4DCD-ADE4-E2F97D53632B}" srcOrd="0" destOrd="0" presId="urn:microsoft.com/office/officeart/2018/2/layout/IconLabelList"/>
    <dgm:cxn modelId="{5BF494A9-0E57-47C2-B29F-7678E7D6979D}" type="presOf" srcId="{CBBFBA5B-E734-47A0-B72E-CEF3238AE533}" destId="{BEE3AA55-183C-4858-A7C8-AEE4B8147D05}" srcOrd="0" destOrd="0" presId="urn:microsoft.com/office/officeart/2018/2/layout/IconLabelList"/>
    <dgm:cxn modelId="{45464AB3-6F86-4978-BF20-328F009BEDFA}" srcId="{EC79696C-ECDC-44B2-A1E1-0C184A56BFAA}" destId="{42B97F3B-4D6A-437B-B4C3-495999CBC052}" srcOrd="2" destOrd="0" parTransId="{F9E452D8-4435-4039-BD62-2484EEDB8B45}" sibTransId="{374802B8-9FE1-4FC6-B98C-10D45FCB3447}"/>
    <dgm:cxn modelId="{9560EEEA-8956-4088-BA79-9D2DEBB37315}" type="presOf" srcId="{DBBD7E45-732C-4FB2-A4D3-A44F55FBBA86}" destId="{C625889E-76B8-4272-A4B7-90329B7C1C2C}" srcOrd="0" destOrd="0" presId="urn:microsoft.com/office/officeart/2018/2/layout/IconLabelList"/>
    <dgm:cxn modelId="{A353386B-446B-4C48-85C4-0D80EFDC59D3}" type="presParOf" srcId="{3E9ABC65-C136-47CA-8BF5-DD7678739ABA}" destId="{71F6F1FA-4B92-4830-A1D3-159D265858E8}" srcOrd="0" destOrd="0" presId="urn:microsoft.com/office/officeart/2018/2/layout/IconLabelList"/>
    <dgm:cxn modelId="{EAB000FA-8C10-409B-AC5F-A434B9AE7BE2}" type="presParOf" srcId="{71F6F1FA-4B92-4830-A1D3-159D265858E8}" destId="{B272C6F0-B727-43DC-9DF2-504EE35E9478}" srcOrd="0" destOrd="0" presId="urn:microsoft.com/office/officeart/2018/2/layout/IconLabelList"/>
    <dgm:cxn modelId="{80D975F5-943F-4EA2-AF1B-C902DBC220F0}" type="presParOf" srcId="{71F6F1FA-4B92-4830-A1D3-159D265858E8}" destId="{57ACBE00-1A0F-45F3-AEAD-81DD122E2A3C}" srcOrd="1" destOrd="0" presId="urn:microsoft.com/office/officeart/2018/2/layout/IconLabelList"/>
    <dgm:cxn modelId="{5C730E92-92B9-43E3-9BE7-BCE38FE79B98}" type="presParOf" srcId="{71F6F1FA-4B92-4830-A1D3-159D265858E8}" destId="{F6CE2B50-230C-4DCD-ADE4-E2F97D53632B}" srcOrd="2" destOrd="0" presId="urn:microsoft.com/office/officeart/2018/2/layout/IconLabelList"/>
    <dgm:cxn modelId="{B33DD567-0B7C-4292-9D90-A7B4032B9B12}" type="presParOf" srcId="{3E9ABC65-C136-47CA-8BF5-DD7678739ABA}" destId="{213956A8-6E44-4295-A81B-78F972BAAE53}" srcOrd="1" destOrd="0" presId="urn:microsoft.com/office/officeart/2018/2/layout/IconLabelList"/>
    <dgm:cxn modelId="{C3655054-70E2-4907-82C5-489E69BDAEAE}" type="presParOf" srcId="{3E9ABC65-C136-47CA-8BF5-DD7678739ABA}" destId="{D8CF7EB6-4C4B-4C51-A252-A774596CE8EB}" srcOrd="2" destOrd="0" presId="urn:microsoft.com/office/officeart/2018/2/layout/IconLabelList"/>
    <dgm:cxn modelId="{1292A5DA-82DE-43BF-885E-B0F1A7CF192F}" type="presParOf" srcId="{D8CF7EB6-4C4B-4C51-A252-A774596CE8EB}" destId="{5E0BA4D8-6202-4F77-87B7-3BDBF002A280}" srcOrd="0" destOrd="0" presId="urn:microsoft.com/office/officeart/2018/2/layout/IconLabelList"/>
    <dgm:cxn modelId="{D4D480E9-9AFE-42E7-AB75-CE06629813C7}" type="presParOf" srcId="{D8CF7EB6-4C4B-4C51-A252-A774596CE8EB}" destId="{24A7B5DD-3FBD-4221-9EDA-C309DD6DC797}" srcOrd="1" destOrd="0" presId="urn:microsoft.com/office/officeart/2018/2/layout/IconLabelList"/>
    <dgm:cxn modelId="{F174812D-6B2E-468E-B282-ED299AFDC8C8}" type="presParOf" srcId="{D8CF7EB6-4C4B-4C51-A252-A774596CE8EB}" destId="{BEE3AA55-183C-4858-A7C8-AEE4B8147D05}" srcOrd="2" destOrd="0" presId="urn:microsoft.com/office/officeart/2018/2/layout/IconLabelList"/>
    <dgm:cxn modelId="{CBBC08A1-ECCF-45F6-A408-4CBC600988D2}" type="presParOf" srcId="{3E9ABC65-C136-47CA-8BF5-DD7678739ABA}" destId="{EC3A7A01-990F-4AB1-8534-C51701733F9B}" srcOrd="3" destOrd="0" presId="urn:microsoft.com/office/officeart/2018/2/layout/IconLabelList"/>
    <dgm:cxn modelId="{247E060C-9224-43C3-857D-2A1435F44810}" type="presParOf" srcId="{3E9ABC65-C136-47CA-8BF5-DD7678739ABA}" destId="{398C1E30-BD5D-4788-84A8-3EC610021204}" srcOrd="4" destOrd="0" presId="urn:microsoft.com/office/officeart/2018/2/layout/IconLabelList"/>
    <dgm:cxn modelId="{B88E36BA-2B48-47F1-AC35-C1C834C41736}" type="presParOf" srcId="{398C1E30-BD5D-4788-84A8-3EC610021204}" destId="{56567678-F196-4C80-A604-B34C3746B6FD}" srcOrd="0" destOrd="0" presId="urn:microsoft.com/office/officeart/2018/2/layout/IconLabelList"/>
    <dgm:cxn modelId="{D7C76086-1882-48B6-A709-5CECE9533687}" type="presParOf" srcId="{398C1E30-BD5D-4788-84A8-3EC610021204}" destId="{1395BA12-42D4-414F-8BF5-A752486E0324}" srcOrd="1" destOrd="0" presId="urn:microsoft.com/office/officeart/2018/2/layout/IconLabelList"/>
    <dgm:cxn modelId="{46552960-9A25-4902-9FA0-F73DBA5BB97F}" type="presParOf" srcId="{398C1E30-BD5D-4788-84A8-3EC610021204}" destId="{A2AC0458-8D80-414A-BC08-6D603A500A0C}" srcOrd="2" destOrd="0" presId="urn:microsoft.com/office/officeart/2018/2/layout/IconLabelList"/>
    <dgm:cxn modelId="{5F45DA4F-300C-46EE-98BB-EEC85E478BF5}" type="presParOf" srcId="{3E9ABC65-C136-47CA-8BF5-DD7678739ABA}" destId="{A85CC75C-CDC3-4B94-9EDD-29051F041EDC}" srcOrd="5" destOrd="0" presId="urn:microsoft.com/office/officeart/2018/2/layout/IconLabelList"/>
    <dgm:cxn modelId="{29F20BF6-55CE-45D1-851F-950D6586F06C}" type="presParOf" srcId="{3E9ABC65-C136-47CA-8BF5-DD7678739ABA}" destId="{BD2FDED2-1FFD-48D5-A208-694EE7B54107}" srcOrd="6" destOrd="0" presId="urn:microsoft.com/office/officeart/2018/2/layout/IconLabelList"/>
    <dgm:cxn modelId="{EBD02B68-9753-45E5-9548-77406C3EA08C}" type="presParOf" srcId="{BD2FDED2-1FFD-48D5-A208-694EE7B54107}" destId="{C1CD6889-0A51-4830-BCE6-3C2D06C3F9ED}" srcOrd="0" destOrd="0" presId="urn:microsoft.com/office/officeart/2018/2/layout/IconLabelList"/>
    <dgm:cxn modelId="{8FF83E74-AB25-4993-A881-A7DCDC089F69}" type="presParOf" srcId="{BD2FDED2-1FFD-48D5-A208-694EE7B54107}" destId="{C4F2FF33-CB30-4EC7-B6C6-D31A30A7EAD1}" srcOrd="1" destOrd="0" presId="urn:microsoft.com/office/officeart/2018/2/layout/IconLabelList"/>
    <dgm:cxn modelId="{30563A6A-3249-4827-9CC1-36413B005A7A}" type="presParOf" srcId="{BD2FDED2-1FFD-48D5-A208-694EE7B54107}" destId="{C625889E-76B8-4272-A4B7-90329B7C1C2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2C6F0-B727-43DC-9DF2-504EE35E9478}">
      <dsp:nvSpPr>
        <dsp:cNvPr id="0" name=""/>
        <dsp:cNvSpPr/>
      </dsp:nvSpPr>
      <dsp:spPr>
        <a:xfrm>
          <a:off x="712197" y="715776"/>
          <a:ext cx="1063698" cy="10636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E2B50-230C-4DCD-ADE4-E2F97D53632B}">
      <dsp:nvSpPr>
        <dsp:cNvPr id="0" name=""/>
        <dsp:cNvSpPr/>
      </dsp:nvSpPr>
      <dsp:spPr>
        <a:xfrm>
          <a:off x="62159" y="2094285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Improve and develop their products</a:t>
          </a:r>
        </a:p>
      </dsp:txBody>
      <dsp:txXfrm>
        <a:off x="62159" y="2094285"/>
        <a:ext cx="2363775" cy="720000"/>
      </dsp:txXfrm>
    </dsp:sp>
    <dsp:sp modelId="{5E0BA4D8-6202-4F77-87B7-3BDBF002A280}">
      <dsp:nvSpPr>
        <dsp:cNvPr id="0" name=""/>
        <dsp:cNvSpPr/>
      </dsp:nvSpPr>
      <dsp:spPr>
        <a:xfrm>
          <a:off x="3489632" y="715776"/>
          <a:ext cx="1063698" cy="10636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3AA55-183C-4858-A7C8-AEE4B8147D05}">
      <dsp:nvSpPr>
        <dsp:cNvPr id="0" name=""/>
        <dsp:cNvSpPr/>
      </dsp:nvSpPr>
      <dsp:spPr>
        <a:xfrm>
          <a:off x="2839594" y="2094285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Windows is an easy-to-use program</a:t>
          </a:r>
        </a:p>
      </dsp:txBody>
      <dsp:txXfrm>
        <a:off x="2839594" y="2094285"/>
        <a:ext cx="2363775" cy="720000"/>
      </dsp:txXfrm>
    </dsp:sp>
    <dsp:sp modelId="{56567678-F196-4C80-A604-B34C3746B6FD}">
      <dsp:nvSpPr>
        <dsp:cNvPr id="0" name=""/>
        <dsp:cNvSpPr/>
      </dsp:nvSpPr>
      <dsp:spPr>
        <a:xfrm>
          <a:off x="6267068" y="715776"/>
          <a:ext cx="1063698" cy="10636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C0458-8D80-414A-BC08-6D603A500A0C}">
      <dsp:nvSpPr>
        <dsp:cNvPr id="0" name=""/>
        <dsp:cNvSpPr/>
      </dsp:nvSpPr>
      <dsp:spPr>
        <a:xfrm>
          <a:off x="5617030" y="2094285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They have excellent marketing and branding</a:t>
          </a:r>
          <a:endParaRPr lang="en-US" sz="1700" kern="1200" dirty="0"/>
        </a:p>
      </dsp:txBody>
      <dsp:txXfrm>
        <a:off x="5617030" y="2094285"/>
        <a:ext cx="2363775" cy="720000"/>
      </dsp:txXfrm>
    </dsp:sp>
    <dsp:sp modelId="{C1CD6889-0A51-4830-BCE6-3C2D06C3F9ED}">
      <dsp:nvSpPr>
        <dsp:cNvPr id="0" name=""/>
        <dsp:cNvSpPr/>
      </dsp:nvSpPr>
      <dsp:spPr>
        <a:xfrm>
          <a:off x="9044504" y="715776"/>
          <a:ext cx="1063698" cy="10636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5889E-76B8-4272-A4B7-90329B7C1C2C}">
      <dsp:nvSpPr>
        <dsp:cNvPr id="0" name=""/>
        <dsp:cNvSpPr/>
      </dsp:nvSpPr>
      <dsp:spPr>
        <a:xfrm>
          <a:off x="8394465" y="2094285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Leader in innovation</a:t>
          </a:r>
          <a:endParaRPr lang="en-US" sz="1700" kern="1200" dirty="0"/>
        </a:p>
      </dsp:txBody>
      <dsp:txXfrm>
        <a:off x="8394465" y="2094285"/>
        <a:ext cx="23637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B9320-7D73-47B8-982B-906322463368}" type="datetimeFigureOut">
              <a:rPr lang="en-CA" smtClean="0"/>
              <a:t>2021-02-08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EC6A1-C7DE-4ECB-BEFA-A6E5B887DA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5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7 million copies sold of Windows 95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Internet Explorer linked </a:t>
            </a:r>
            <a:r>
              <a:rPr lang="en-CA"/>
              <a:t>with Windows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C6A1-C7DE-4ECB-BEFA-A6E5B887DA3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21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Good reputation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Variety of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Windows is installable on any PC or laptop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Every </a:t>
            </a:r>
            <a:r>
              <a:rPr lang="en-CA"/>
              <a:t>age group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C6A1-C7DE-4ECB-BEFA-A6E5B887DA3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02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b="1" dirty="0"/>
              <a:t>Improve and develop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0" dirty="0"/>
              <a:t>Improved the Windows system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0" dirty="0"/>
              <a:t>Other products (Xbox and Skype)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b="1" dirty="0"/>
              <a:t>Windows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0" dirty="0"/>
              <a:t>Easy to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0" dirty="0"/>
              <a:t>Shortcuts for more experienced people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b="1" dirty="0"/>
              <a:t>Marketing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0" dirty="0"/>
              <a:t>Well know and respected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0" dirty="0"/>
              <a:t>Wide audience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b="1" dirty="0"/>
              <a:t>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0" dirty="0"/>
              <a:t>Improve Windows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0" dirty="0"/>
              <a:t>Environmental minded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C6A1-C7DE-4ECB-BEFA-A6E5B887DA3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37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b="1" dirty="0"/>
              <a:t>Carbon Emissions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Launched in Jan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F2F2F"/>
                </a:solidFill>
                <a:effectLst/>
                <a:latin typeface="Segoe UI" panose="020B0502040204020203" pitchFamily="34" charset="0"/>
              </a:rPr>
              <a:t>11.6 million metric tons to 10.9 million metric tons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2F2F2F"/>
                </a:solidFill>
                <a:effectLst/>
                <a:latin typeface="Segoe UI" panose="020B0502040204020203" pitchFamily="34" charset="0"/>
              </a:rPr>
              <a:t>Carbon negative – emitting less carbon than taking out of the environment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2F2F2F"/>
                </a:solidFill>
                <a:effectLst/>
                <a:latin typeface="Segoe UI" panose="020B0502040204020203" pitchFamily="34" charset="0"/>
              </a:rPr>
              <a:t>Digital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F2F2F"/>
                </a:solidFill>
                <a:effectLst/>
                <a:latin typeface="Segoe UI" panose="020B0502040204020203" pitchFamily="34" charset="0"/>
              </a:rPr>
              <a:t>Cut emission in half by 2030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C6A1-C7DE-4ECB-BEFA-A6E5B887DA3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02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017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383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4685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28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844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1625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9111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8671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86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037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9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59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822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274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699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674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552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1EA7-C36F-480B-93E4-8DD1832C8C60}" type="datetimeFigureOut">
              <a:rPr lang="en-CA" smtClean="0"/>
              <a:t>2021-02-08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0B5F-FFBB-4498-97BA-D266DF4F77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6211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smes.com/2020/03/bill-gates-steps-down-from-microsofts-board-of-director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kbotdesign.com/100-famous-logo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hnager.co.uk/2017/01/03/microsoft-windows-1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straliansolarquotes.com.au/2015/02/11/greenhouse-gas-emiss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A93E3231-0040-4996-ADC4-4C89B688C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123" r="-1" b="226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486F7D-4EC0-470A-A4CA-D8DA68003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</p:spPr>
        <p:txBody>
          <a:bodyPr>
            <a:normAutofit/>
          </a:bodyPr>
          <a:lstStyle/>
          <a:p>
            <a:r>
              <a:rPr lang="en-US" dirty="0"/>
              <a:t>Bill Gates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1F7A6-D11D-41E5-8959-63BCC663B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r>
              <a:rPr lang="en-US" dirty="0"/>
              <a:t>By: Sahib Khangura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921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E5B8-7C2E-4F67-80BA-2C20BE29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Microsoft’s Evolution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B66C-9320-4EBE-81CC-B99140AF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Founded on April 4, 1975 by Bill Gates and Paul Allen</a:t>
            </a:r>
          </a:p>
          <a:p>
            <a:r>
              <a:rPr lang="en-US" dirty="0"/>
              <a:t>In 1985 Microsoft releases Windows</a:t>
            </a:r>
          </a:p>
          <a:p>
            <a:r>
              <a:rPr lang="en-US" dirty="0"/>
              <a:t>Windows 95 included many innovations such as the Start menu</a:t>
            </a:r>
          </a:p>
          <a:p>
            <a:r>
              <a:rPr lang="en-US" dirty="0"/>
              <a:t>In 1998 the US Department of Justice charged Microsoft with violating antitrust laws by using its dominance to put competitors out of business</a:t>
            </a:r>
          </a:p>
          <a:p>
            <a:r>
              <a:rPr lang="en-US" dirty="0"/>
              <a:t>The Xbox</a:t>
            </a:r>
          </a:p>
          <a:p>
            <a:r>
              <a:rPr lang="en-US" dirty="0"/>
              <a:t>Microsoft Surface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76E7EAD-A941-43F2-8720-F890EAFB4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168" r="14304" b="2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2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526B-C968-4326-B512-54721A34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Competition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21A3A-DE23-4FE5-8725-1C0651E93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The main competitors are Apple, HP, Google, Oracle, IBM, Sony, Samsung and Nintendo</a:t>
            </a:r>
          </a:p>
          <a:p>
            <a:r>
              <a:rPr lang="en-US" dirty="0"/>
              <a:t>Many good store locations</a:t>
            </a:r>
          </a:p>
          <a:p>
            <a:r>
              <a:rPr lang="en-US" dirty="0"/>
              <a:t>Respected company</a:t>
            </a:r>
          </a:p>
          <a:p>
            <a:r>
              <a:rPr lang="en-US" dirty="0"/>
              <a:t>Excellent advertising and marketing</a:t>
            </a:r>
          </a:p>
          <a:p>
            <a:r>
              <a:rPr lang="en-US" dirty="0"/>
              <a:t>Installable on any PC </a:t>
            </a:r>
            <a:r>
              <a:rPr lang="en-US"/>
              <a:t>or laptop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09779-A008-474E-A1A2-56BE5EC39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034" r="12408" b="2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8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3FD7-22B7-4CCF-85DD-7C2A7DA7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The Free Market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CE31F0-B2A5-4D98-973A-BE28FDFEC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332548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126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4DDEB-5F09-47F6-8A10-0A60D782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Future of Microsoft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C7DC-BA49-4DBD-ABA3-F03F61A5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By 2030 Microsoft wants to be carbon negative</a:t>
            </a:r>
          </a:p>
          <a:p>
            <a:r>
              <a:rPr lang="en-US" dirty="0"/>
              <a:t>By 2050 they want to remove all carbon emitted or through electricity since the company was founded</a:t>
            </a:r>
          </a:p>
          <a:p>
            <a:r>
              <a:rPr lang="en-US" dirty="0"/>
              <a:t>Reduced emissions by 6% in the first year</a:t>
            </a:r>
          </a:p>
          <a:p>
            <a:r>
              <a:rPr lang="en-US" dirty="0"/>
              <a:t>Want to help 25 million people get digital skills</a:t>
            </a:r>
          </a:p>
          <a:p>
            <a:r>
              <a:rPr lang="en-US" dirty="0"/>
              <a:t>20 million to help non-profit organizations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2FE58-9742-4EB1-8E89-B14FBD24C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85000" y="2737232"/>
            <a:ext cx="4521200" cy="293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6906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679</TotalTime>
  <Words>276</Words>
  <Application>Microsoft Office PowerPoint</Application>
  <PresentationFormat>Widescreen</PresentationFormat>
  <Paragraphs>54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Segoe UI</vt:lpstr>
      <vt:lpstr>Vapor Trail</vt:lpstr>
      <vt:lpstr>Bill Gates</vt:lpstr>
      <vt:lpstr>Microsoft’s Evolution</vt:lpstr>
      <vt:lpstr>Competition</vt:lpstr>
      <vt:lpstr>The Free Market</vt:lpstr>
      <vt:lpstr>Future of Microsoft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Gates</dc:title>
  <dc:creator>080S-Khangura, Sahib</dc:creator>
  <cp:lastModifiedBy>080S-Khangura, Sahib</cp:lastModifiedBy>
  <cp:revision>2</cp:revision>
  <dcterms:created xsi:type="dcterms:W3CDTF">2021-02-03T17:22:14Z</dcterms:created>
  <dcterms:modified xsi:type="dcterms:W3CDTF">2021-02-09T05:01:00Z</dcterms:modified>
</cp:coreProperties>
</file>