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D8E4D52-61A6-DB9B-E0B7-631306D31534}" v="267" dt="2021-03-11T02:33:35.942"/>
    <p1510:client id="{660D6D09-1ABD-6C34-6D75-15C82C93A1BD}" v="1984" dt="2021-03-10T02:54:48.618"/>
    <p1510:client id="{7435E80A-DEB8-5DBF-0380-CF0463EC466E}" v="2504" dt="2021-03-10T18:01:17.805"/>
    <p1510:client id="{8C9BE28A-4048-6C84-23A9-431CD494ED91}" v="3456" dt="2021-03-11T16:58:18.41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1" autoAdjust="0"/>
    <p:restoredTop sz="94660"/>
  </p:normalViewPr>
  <p:slideViewPr>
    <p:cSldViewPr snapToGrid="0">
      <p:cViewPr varScale="1">
        <p:scale>
          <a:sx n="77" d="100"/>
          <a:sy n="77" d="100"/>
        </p:scale>
        <p:origin x="108" y="27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080S-Agosti, Adam" userId="S::080-aagosti@sd43.bc.ca::5eda0a91-6be3-4c23-9db4-db0cc68e0f80" providerId="AD" clId="Web-{8C9BE28A-4048-6C84-23A9-431CD494ED91}"/>
    <pc:docChg chg="addSld modSld">
      <pc:chgData name="080S-Agosti, Adam" userId="S::080-aagosti@sd43.bc.ca::5eda0a91-6be3-4c23-9db4-db0cc68e0f80" providerId="AD" clId="Web-{8C9BE28A-4048-6C84-23A9-431CD494ED91}" dt="2021-03-11T16:58:17.445" v="1686" actId="20577"/>
      <pc:docMkLst>
        <pc:docMk/>
      </pc:docMkLst>
      <pc:sldChg chg="modTransition">
        <pc:chgData name="080S-Agosti, Adam" userId="S::080-aagosti@sd43.bc.ca::5eda0a91-6be3-4c23-9db4-db0cc68e0f80" providerId="AD" clId="Web-{8C9BE28A-4048-6C84-23A9-431CD494ED91}" dt="2021-03-11T16:50:38.270" v="1594"/>
        <pc:sldMkLst>
          <pc:docMk/>
          <pc:sldMk cId="2029002549" sldId="256"/>
        </pc:sldMkLst>
      </pc:sldChg>
      <pc:sldChg chg="modTransition">
        <pc:chgData name="080S-Agosti, Adam" userId="S::080-aagosti@sd43.bc.ca::5eda0a91-6be3-4c23-9db4-db0cc68e0f80" providerId="AD" clId="Web-{8C9BE28A-4048-6C84-23A9-431CD494ED91}" dt="2021-03-11T16:51:04.286" v="1600"/>
        <pc:sldMkLst>
          <pc:docMk/>
          <pc:sldMk cId="4067157341" sldId="257"/>
        </pc:sldMkLst>
      </pc:sldChg>
      <pc:sldChg chg="modSp modTransition">
        <pc:chgData name="080S-Agosti, Adam" userId="S::080-aagosti@sd43.bc.ca::5eda0a91-6be3-4c23-9db4-db0cc68e0f80" providerId="AD" clId="Web-{8C9BE28A-4048-6C84-23A9-431CD494ED91}" dt="2021-03-11T16:58:17.445" v="1686" actId="20577"/>
        <pc:sldMkLst>
          <pc:docMk/>
          <pc:sldMk cId="3289394647" sldId="258"/>
        </pc:sldMkLst>
        <pc:spChg chg="mod">
          <ac:chgData name="080S-Agosti, Adam" userId="S::080-aagosti@sd43.bc.ca::5eda0a91-6be3-4c23-9db4-db0cc68e0f80" providerId="AD" clId="Web-{8C9BE28A-4048-6C84-23A9-431CD494ED91}" dt="2021-03-11T16:58:17.445" v="1686" actId="20577"/>
          <ac:spMkLst>
            <pc:docMk/>
            <pc:sldMk cId="3289394647" sldId="258"/>
            <ac:spMk id="4" creationId="{A1BB2B1C-EAFC-4933-9A38-1985F2F47E53}"/>
          </ac:spMkLst>
        </pc:spChg>
      </pc:sldChg>
      <pc:sldChg chg="modSp modTransition">
        <pc:chgData name="080S-Agosti, Adam" userId="S::080-aagosti@sd43.bc.ca::5eda0a91-6be3-4c23-9db4-db0cc68e0f80" providerId="AD" clId="Web-{8C9BE28A-4048-6C84-23A9-431CD494ED91}" dt="2021-03-11T16:53:07.037" v="1661" actId="20577"/>
        <pc:sldMkLst>
          <pc:docMk/>
          <pc:sldMk cId="4136698194" sldId="259"/>
        </pc:sldMkLst>
        <pc:spChg chg="mod">
          <ac:chgData name="080S-Agosti, Adam" userId="S::080-aagosti@sd43.bc.ca::5eda0a91-6be3-4c23-9db4-db0cc68e0f80" providerId="AD" clId="Web-{8C9BE28A-4048-6C84-23A9-431CD494ED91}" dt="2021-03-11T16:53:07.037" v="1661" actId="20577"/>
          <ac:spMkLst>
            <pc:docMk/>
            <pc:sldMk cId="4136698194" sldId="259"/>
            <ac:spMk id="3" creationId="{3A9A9974-B76A-44F6-8FCB-1FA431D5CC78}"/>
          </ac:spMkLst>
        </pc:spChg>
      </pc:sldChg>
      <pc:sldChg chg="modTransition">
        <pc:chgData name="080S-Agosti, Adam" userId="S::080-aagosti@sd43.bc.ca::5eda0a91-6be3-4c23-9db4-db0cc68e0f80" providerId="AD" clId="Web-{8C9BE28A-4048-6C84-23A9-431CD494ED91}" dt="2021-03-11T16:51:07.739" v="1603"/>
        <pc:sldMkLst>
          <pc:docMk/>
          <pc:sldMk cId="3454529" sldId="260"/>
        </pc:sldMkLst>
      </pc:sldChg>
      <pc:sldChg chg="modTransition">
        <pc:chgData name="080S-Agosti, Adam" userId="S::080-aagosti@sd43.bc.ca::5eda0a91-6be3-4c23-9db4-db0cc68e0f80" providerId="AD" clId="Web-{8C9BE28A-4048-6C84-23A9-431CD494ED91}" dt="2021-03-11T16:51:08.380" v="1604"/>
        <pc:sldMkLst>
          <pc:docMk/>
          <pc:sldMk cId="1348677497" sldId="261"/>
        </pc:sldMkLst>
      </pc:sldChg>
      <pc:sldChg chg="addSp delSp modSp new mod modTransition setBg">
        <pc:chgData name="080S-Agosti, Adam" userId="S::080-aagosti@sd43.bc.ca::5eda0a91-6be3-4c23-9db4-db0cc68e0f80" providerId="AD" clId="Web-{8C9BE28A-4048-6C84-23A9-431CD494ED91}" dt="2021-03-11T16:51:09.255" v="1605"/>
        <pc:sldMkLst>
          <pc:docMk/>
          <pc:sldMk cId="1041145558" sldId="262"/>
        </pc:sldMkLst>
        <pc:spChg chg="mod">
          <ac:chgData name="080S-Agosti, Adam" userId="S::080-aagosti@sd43.bc.ca::5eda0a91-6be3-4c23-9db4-db0cc68e0f80" providerId="AD" clId="Web-{8C9BE28A-4048-6C84-23A9-431CD494ED91}" dt="2021-03-11T16:33:36.216" v="833"/>
          <ac:spMkLst>
            <pc:docMk/>
            <pc:sldMk cId="1041145558" sldId="262"/>
            <ac:spMk id="2" creationId="{BFF7B952-781F-487A-B0C9-332C0903151C}"/>
          </ac:spMkLst>
        </pc:spChg>
        <pc:spChg chg="del">
          <ac:chgData name="080S-Agosti, Adam" userId="S::080-aagosti@sd43.bc.ca::5eda0a91-6be3-4c23-9db4-db0cc68e0f80" providerId="AD" clId="Web-{8C9BE28A-4048-6C84-23A9-431CD494ED91}" dt="2021-03-11T16:33:19.935" v="832"/>
          <ac:spMkLst>
            <pc:docMk/>
            <pc:sldMk cId="1041145558" sldId="262"/>
            <ac:spMk id="3" creationId="{C5DE0177-A65C-447D-9053-32ED6A699589}"/>
          </ac:spMkLst>
        </pc:spChg>
        <pc:spChg chg="mod">
          <ac:chgData name="080S-Agosti, Adam" userId="S::080-aagosti@sd43.bc.ca::5eda0a91-6be3-4c23-9db4-db0cc68e0f80" providerId="AD" clId="Web-{8C9BE28A-4048-6C84-23A9-431CD494ED91}" dt="2021-03-11T16:34:11.638" v="838" actId="20577"/>
          <ac:spMkLst>
            <pc:docMk/>
            <pc:sldMk cId="1041145558" sldId="262"/>
            <ac:spMk id="4" creationId="{54F00218-07A9-4B03-88F8-984AF9BF6710}"/>
          </ac:spMkLst>
        </pc:spChg>
        <pc:spChg chg="add">
          <ac:chgData name="080S-Agosti, Adam" userId="S::080-aagosti@sd43.bc.ca::5eda0a91-6be3-4c23-9db4-db0cc68e0f80" providerId="AD" clId="Web-{8C9BE28A-4048-6C84-23A9-431CD494ED91}" dt="2021-03-11T16:33:36.216" v="833"/>
          <ac:spMkLst>
            <pc:docMk/>
            <pc:sldMk cId="1041145558" sldId="262"/>
            <ac:spMk id="10" creationId="{53576798-7F98-4C7F-B6C7-6D41B5A7E927}"/>
          </ac:spMkLst>
        </pc:spChg>
        <pc:picChg chg="add mod ord modCrop">
          <ac:chgData name="080S-Agosti, Adam" userId="S::080-aagosti@sd43.bc.ca::5eda0a91-6be3-4c23-9db4-db0cc68e0f80" providerId="AD" clId="Web-{8C9BE28A-4048-6C84-23A9-431CD494ED91}" dt="2021-03-11T16:33:36.216" v="833"/>
          <ac:picMkLst>
            <pc:docMk/>
            <pc:sldMk cId="1041145558" sldId="262"/>
            <ac:picMk id="5" creationId="{0477FFD7-A8F7-4D8C-A40D-CD2AD2F8171B}"/>
          </ac:picMkLst>
        </pc:picChg>
      </pc:sldChg>
      <pc:sldChg chg="addSp delSp modSp new mod modTransition setBg setClrOvrMap">
        <pc:chgData name="080S-Agosti, Adam" userId="S::080-aagosti@sd43.bc.ca::5eda0a91-6be3-4c23-9db4-db0cc68e0f80" providerId="AD" clId="Web-{8C9BE28A-4048-6C84-23A9-431CD494ED91}" dt="2021-03-11T16:51:09.911" v="1606"/>
        <pc:sldMkLst>
          <pc:docMk/>
          <pc:sldMk cId="2895449574" sldId="263"/>
        </pc:sldMkLst>
        <pc:spChg chg="mod">
          <ac:chgData name="080S-Agosti, Adam" userId="S::080-aagosti@sd43.bc.ca::5eda0a91-6be3-4c23-9db4-db0cc68e0f80" providerId="AD" clId="Web-{8C9BE28A-4048-6C84-23A9-431CD494ED91}" dt="2021-03-11T16:42:13.111" v="1272"/>
          <ac:spMkLst>
            <pc:docMk/>
            <pc:sldMk cId="2895449574" sldId="263"/>
            <ac:spMk id="2" creationId="{2F60F9C3-B7C8-4849-9000-1A5D7D82A227}"/>
          </ac:spMkLst>
        </pc:spChg>
        <pc:spChg chg="mod ord">
          <ac:chgData name="080S-Agosti, Adam" userId="S::080-aagosti@sd43.bc.ca::5eda0a91-6be3-4c23-9db4-db0cc68e0f80" providerId="AD" clId="Web-{8C9BE28A-4048-6C84-23A9-431CD494ED91}" dt="2021-03-11T16:42:13.111" v="1272"/>
          <ac:spMkLst>
            <pc:docMk/>
            <pc:sldMk cId="2895449574" sldId="263"/>
            <ac:spMk id="3" creationId="{E4BEF481-84F4-476E-8EEA-7E3885FB44D3}"/>
          </ac:spMkLst>
        </pc:spChg>
        <pc:spChg chg="del mod">
          <ac:chgData name="080S-Agosti, Adam" userId="S::080-aagosti@sd43.bc.ca::5eda0a91-6be3-4c23-9db4-db0cc68e0f80" providerId="AD" clId="Web-{8C9BE28A-4048-6C84-23A9-431CD494ED91}" dt="2021-03-11T16:41:59.767" v="1271"/>
          <ac:spMkLst>
            <pc:docMk/>
            <pc:sldMk cId="2895449574" sldId="263"/>
            <ac:spMk id="4" creationId="{4D5FA379-B0EF-40F4-88FF-4338657C9C74}"/>
          </ac:spMkLst>
        </pc:spChg>
        <pc:spChg chg="add">
          <ac:chgData name="080S-Agosti, Adam" userId="S::080-aagosti@sd43.bc.ca::5eda0a91-6be3-4c23-9db4-db0cc68e0f80" providerId="AD" clId="Web-{8C9BE28A-4048-6C84-23A9-431CD494ED91}" dt="2021-03-11T16:42:13.111" v="1272"/>
          <ac:spMkLst>
            <pc:docMk/>
            <pc:sldMk cId="2895449574" sldId="263"/>
            <ac:spMk id="10" creationId="{53576798-7F98-4C7F-B6C7-6D41B5A7E927}"/>
          </ac:spMkLst>
        </pc:spChg>
        <pc:spChg chg="add">
          <ac:chgData name="080S-Agosti, Adam" userId="S::080-aagosti@sd43.bc.ca::5eda0a91-6be3-4c23-9db4-db0cc68e0f80" providerId="AD" clId="Web-{8C9BE28A-4048-6C84-23A9-431CD494ED91}" dt="2021-03-11T16:42:13.111" v="1272"/>
          <ac:spMkLst>
            <pc:docMk/>
            <pc:sldMk cId="2895449574" sldId="263"/>
            <ac:spMk id="12" creationId="{0EA0C3AC-2A72-484B-B07D-F2CC519F1201}"/>
          </ac:spMkLst>
        </pc:spChg>
        <pc:spChg chg="add">
          <ac:chgData name="080S-Agosti, Adam" userId="S::080-aagosti@sd43.bc.ca::5eda0a91-6be3-4c23-9db4-db0cc68e0f80" providerId="AD" clId="Web-{8C9BE28A-4048-6C84-23A9-431CD494ED91}" dt="2021-03-11T16:42:13.111" v="1272"/>
          <ac:spMkLst>
            <pc:docMk/>
            <pc:sldMk cId="2895449574" sldId="263"/>
            <ac:spMk id="14" creationId="{986477EF-3991-4D07-9F11-9E887C340C78}"/>
          </ac:spMkLst>
        </pc:spChg>
        <pc:spChg chg="add">
          <ac:chgData name="080S-Agosti, Adam" userId="S::080-aagosti@sd43.bc.ca::5eda0a91-6be3-4c23-9db4-db0cc68e0f80" providerId="AD" clId="Web-{8C9BE28A-4048-6C84-23A9-431CD494ED91}" dt="2021-03-11T16:42:13.111" v="1272"/>
          <ac:spMkLst>
            <pc:docMk/>
            <pc:sldMk cId="2895449574" sldId="263"/>
            <ac:spMk id="16" creationId="{EDA40B90-E281-4108-8CC2-959D5F95070A}"/>
          </ac:spMkLst>
        </pc:spChg>
        <pc:picChg chg="add mod ord">
          <ac:chgData name="080S-Agosti, Adam" userId="S::080-aagosti@sd43.bc.ca::5eda0a91-6be3-4c23-9db4-db0cc68e0f80" providerId="AD" clId="Web-{8C9BE28A-4048-6C84-23A9-431CD494ED91}" dt="2021-03-11T16:42:13.111" v="1272"/>
          <ac:picMkLst>
            <pc:docMk/>
            <pc:sldMk cId="2895449574" sldId="263"/>
            <ac:picMk id="5" creationId="{9E65900F-A790-454B-A913-E60F84FB92C8}"/>
          </ac:picMkLst>
        </pc:picChg>
      </pc:sldChg>
      <pc:sldChg chg="modSp new modTransition">
        <pc:chgData name="080S-Agosti, Adam" userId="S::080-aagosti@sd43.bc.ca::5eda0a91-6be3-4c23-9db4-db0cc68e0f80" providerId="AD" clId="Web-{8C9BE28A-4048-6C84-23A9-431CD494ED91}" dt="2021-03-11T16:58:01.320" v="1676" actId="20577"/>
        <pc:sldMkLst>
          <pc:docMk/>
          <pc:sldMk cId="3584585871" sldId="264"/>
        </pc:sldMkLst>
        <pc:spChg chg="mod">
          <ac:chgData name="080S-Agosti, Adam" userId="S::080-aagosti@sd43.bc.ca::5eda0a91-6be3-4c23-9db4-db0cc68e0f80" providerId="AD" clId="Web-{8C9BE28A-4048-6C84-23A9-431CD494ED91}" dt="2021-03-11T16:42:56.767" v="1279" actId="20577"/>
          <ac:spMkLst>
            <pc:docMk/>
            <pc:sldMk cId="3584585871" sldId="264"/>
            <ac:spMk id="2" creationId="{79DE960F-3130-4116-9C23-3FE847692D38}"/>
          </ac:spMkLst>
        </pc:spChg>
        <pc:spChg chg="mod">
          <ac:chgData name="080S-Agosti, Adam" userId="S::080-aagosti@sd43.bc.ca::5eda0a91-6be3-4c23-9db4-db0cc68e0f80" providerId="AD" clId="Web-{8C9BE28A-4048-6C84-23A9-431CD494ED91}" dt="2021-03-11T16:58:01.320" v="1676" actId="20577"/>
          <ac:spMkLst>
            <pc:docMk/>
            <pc:sldMk cId="3584585871" sldId="264"/>
            <ac:spMk id="3" creationId="{AA95C61D-D3A6-4D50-8333-C38A0F0059FD}"/>
          </ac:spMkLst>
        </pc:spChg>
      </pc:sldChg>
    </pc:docChg>
  </pc:docChgLst>
  <pc:docChgLst>
    <pc:chgData name="080S-Agosti, Adam" userId="S::080-aagosti@sd43.bc.ca::5eda0a91-6be3-4c23-9db4-db0cc68e0f80" providerId="AD" clId="Web-{7435E80A-DEB8-5DBF-0380-CF0463EC466E}"/>
    <pc:docChg chg="addSld modSld">
      <pc:chgData name="080S-Agosti, Adam" userId="S::080-aagosti@sd43.bc.ca::5eda0a91-6be3-4c23-9db4-db0cc68e0f80" providerId="AD" clId="Web-{7435E80A-DEB8-5DBF-0380-CF0463EC466E}" dt="2021-03-10T18:01:17.805" v="1166" actId="20577"/>
      <pc:docMkLst>
        <pc:docMk/>
      </pc:docMkLst>
      <pc:sldChg chg="modSp">
        <pc:chgData name="080S-Agosti, Adam" userId="S::080-aagosti@sd43.bc.ca::5eda0a91-6be3-4c23-9db4-db0cc68e0f80" providerId="AD" clId="Web-{7435E80A-DEB8-5DBF-0380-CF0463EC466E}" dt="2021-03-10T17:36:56.123" v="60" actId="20577"/>
        <pc:sldMkLst>
          <pc:docMk/>
          <pc:sldMk cId="4136698194" sldId="259"/>
        </pc:sldMkLst>
        <pc:spChg chg="mod">
          <ac:chgData name="080S-Agosti, Adam" userId="S::080-aagosti@sd43.bc.ca::5eda0a91-6be3-4c23-9db4-db0cc68e0f80" providerId="AD" clId="Web-{7435E80A-DEB8-5DBF-0380-CF0463EC466E}" dt="2021-03-10T17:36:56.123" v="60" actId="20577"/>
          <ac:spMkLst>
            <pc:docMk/>
            <pc:sldMk cId="4136698194" sldId="259"/>
            <ac:spMk id="3" creationId="{3A9A9974-B76A-44F6-8FCB-1FA431D5CC78}"/>
          </ac:spMkLst>
        </pc:spChg>
      </pc:sldChg>
      <pc:sldChg chg="modSp new">
        <pc:chgData name="080S-Agosti, Adam" userId="S::080-aagosti@sd43.bc.ca::5eda0a91-6be3-4c23-9db4-db0cc68e0f80" providerId="AD" clId="Web-{7435E80A-DEB8-5DBF-0380-CF0463EC466E}" dt="2021-03-10T17:48:25.376" v="680" actId="20577"/>
        <pc:sldMkLst>
          <pc:docMk/>
          <pc:sldMk cId="3454529" sldId="260"/>
        </pc:sldMkLst>
        <pc:spChg chg="mod">
          <ac:chgData name="080S-Agosti, Adam" userId="S::080-aagosti@sd43.bc.ca::5eda0a91-6be3-4c23-9db4-db0cc68e0f80" providerId="AD" clId="Web-{7435E80A-DEB8-5DBF-0380-CF0463EC466E}" dt="2021-03-10T17:38:22.533" v="68" actId="20577"/>
          <ac:spMkLst>
            <pc:docMk/>
            <pc:sldMk cId="3454529" sldId="260"/>
            <ac:spMk id="2" creationId="{37309D51-151E-4C41-9CCF-AFB528D4D135}"/>
          </ac:spMkLst>
        </pc:spChg>
        <pc:spChg chg="mod">
          <ac:chgData name="080S-Agosti, Adam" userId="S::080-aagosti@sd43.bc.ca::5eda0a91-6be3-4c23-9db4-db0cc68e0f80" providerId="AD" clId="Web-{7435E80A-DEB8-5DBF-0380-CF0463EC466E}" dt="2021-03-10T17:48:25.376" v="680" actId="20577"/>
          <ac:spMkLst>
            <pc:docMk/>
            <pc:sldMk cId="3454529" sldId="260"/>
            <ac:spMk id="4" creationId="{9A4641AA-F304-4E39-8F46-E03A72E073A9}"/>
          </ac:spMkLst>
        </pc:spChg>
        <pc:spChg chg="mod">
          <ac:chgData name="080S-Agosti, Adam" userId="S::080-aagosti@sd43.bc.ca::5eda0a91-6be3-4c23-9db4-db0cc68e0f80" providerId="AD" clId="Web-{7435E80A-DEB8-5DBF-0380-CF0463EC466E}" dt="2021-03-10T17:47:31.811" v="648" actId="20577"/>
          <ac:spMkLst>
            <pc:docMk/>
            <pc:sldMk cId="3454529" sldId="260"/>
            <ac:spMk id="6" creationId="{1BAB480C-7723-4596-9ABB-606D3F97B923}"/>
          </ac:spMkLst>
        </pc:spChg>
      </pc:sldChg>
      <pc:sldChg chg="modSp new">
        <pc:chgData name="080S-Agosti, Adam" userId="S::080-aagosti@sd43.bc.ca::5eda0a91-6be3-4c23-9db4-db0cc68e0f80" providerId="AD" clId="Web-{7435E80A-DEB8-5DBF-0380-CF0463EC466E}" dt="2021-03-10T18:01:17.805" v="1166" actId="20577"/>
        <pc:sldMkLst>
          <pc:docMk/>
          <pc:sldMk cId="1348677497" sldId="261"/>
        </pc:sldMkLst>
        <pc:spChg chg="mod">
          <ac:chgData name="080S-Agosti, Adam" userId="S::080-aagosti@sd43.bc.ca::5eda0a91-6be3-4c23-9db4-db0cc68e0f80" providerId="AD" clId="Web-{7435E80A-DEB8-5DBF-0380-CF0463EC466E}" dt="2021-03-10T17:51:33.776" v="697" actId="20577"/>
          <ac:spMkLst>
            <pc:docMk/>
            <pc:sldMk cId="1348677497" sldId="261"/>
            <ac:spMk id="2" creationId="{A80D2C45-AC5B-4966-836F-C7D5FF556FDE}"/>
          </ac:spMkLst>
        </pc:spChg>
        <pc:spChg chg="mod">
          <ac:chgData name="080S-Agosti, Adam" userId="S::080-aagosti@sd43.bc.ca::5eda0a91-6be3-4c23-9db4-db0cc68e0f80" providerId="AD" clId="Web-{7435E80A-DEB8-5DBF-0380-CF0463EC466E}" dt="2021-03-10T18:01:17.805" v="1166" actId="20577"/>
          <ac:spMkLst>
            <pc:docMk/>
            <pc:sldMk cId="1348677497" sldId="261"/>
            <ac:spMk id="4" creationId="{25EE1B00-52AA-45B0-A33A-141B94196935}"/>
          </ac:spMkLst>
        </pc:spChg>
      </pc:sldChg>
    </pc:docChg>
  </pc:docChgLst>
  <pc:docChgLst>
    <pc:chgData name="080S-Agosti, Adam" userId="S::080-aagosti@sd43.bc.ca::5eda0a91-6be3-4c23-9db4-db0cc68e0f80" providerId="AD" clId="Web-{5D8E4D52-61A6-DB9B-E0B7-631306D31534}"/>
    <pc:docChg chg="modSld">
      <pc:chgData name="080S-Agosti, Adam" userId="S::080-aagosti@sd43.bc.ca::5eda0a91-6be3-4c23-9db4-db0cc68e0f80" providerId="AD" clId="Web-{5D8E4D52-61A6-DB9B-E0B7-631306D31534}" dt="2021-03-11T02:33:35.942" v="140" actId="20577"/>
      <pc:docMkLst>
        <pc:docMk/>
      </pc:docMkLst>
      <pc:sldChg chg="addSp delSp modSp">
        <pc:chgData name="080S-Agosti, Adam" userId="S::080-aagosti@sd43.bc.ca::5eda0a91-6be3-4c23-9db4-db0cc68e0f80" providerId="AD" clId="Web-{5D8E4D52-61A6-DB9B-E0B7-631306D31534}" dt="2021-03-11T02:29:13.830" v="36" actId="14100"/>
        <pc:sldMkLst>
          <pc:docMk/>
          <pc:sldMk cId="3454529" sldId="260"/>
        </pc:sldMkLst>
        <pc:spChg chg="mod">
          <ac:chgData name="080S-Agosti, Adam" userId="S::080-aagosti@sd43.bc.ca::5eda0a91-6be3-4c23-9db4-db0cc68e0f80" providerId="AD" clId="Web-{5D8E4D52-61A6-DB9B-E0B7-631306D31534}" dt="2021-03-11T02:27:20.510" v="30" actId="20577"/>
          <ac:spMkLst>
            <pc:docMk/>
            <pc:sldMk cId="3454529" sldId="260"/>
            <ac:spMk id="4" creationId="{9A4641AA-F304-4E39-8F46-E03A72E073A9}"/>
          </ac:spMkLst>
        </pc:spChg>
        <pc:spChg chg="del">
          <ac:chgData name="080S-Agosti, Adam" userId="S::080-aagosti@sd43.bc.ca::5eda0a91-6be3-4c23-9db4-db0cc68e0f80" providerId="AD" clId="Web-{5D8E4D52-61A6-DB9B-E0B7-631306D31534}" dt="2021-03-11T02:28:41.890" v="31"/>
          <ac:spMkLst>
            <pc:docMk/>
            <pc:sldMk cId="3454529" sldId="260"/>
            <ac:spMk id="6" creationId="{1BAB480C-7723-4596-9ABB-606D3F97B923}"/>
          </ac:spMkLst>
        </pc:spChg>
        <pc:picChg chg="add mod ord">
          <ac:chgData name="080S-Agosti, Adam" userId="S::080-aagosti@sd43.bc.ca::5eda0a91-6be3-4c23-9db4-db0cc68e0f80" providerId="AD" clId="Web-{5D8E4D52-61A6-DB9B-E0B7-631306D31534}" dt="2021-03-11T02:29:13.830" v="36" actId="14100"/>
          <ac:picMkLst>
            <pc:docMk/>
            <pc:sldMk cId="3454529" sldId="260"/>
            <ac:picMk id="7" creationId="{3256342B-604E-4842-8E98-E539D38C1E8F}"/>
          </ac:picMkLst>
        </pc:picChg>
      </pc:sldChg>
      <pc:sldChg chg="addSp delSp modSp mod setBg">
        <pc:chgData name="080S-Agosti, Adam" userId="S::080-aagosti@sd43.bc.ca::5eda0a91-6be3-4c23-9db4-db0cc68e0f80" providerId="AD" clId="Web-{5D8E4D52-61A6-DB9B-E0B7-631306D31534}" dt="2021-03-11T02:33:35.942" v="140" actId="20577"/>
        <pc:sldMkLst>
          <pc:docMk/>
          <pc:sldMk cId="1348677497" sldId="261"/>
        </pc:sldMkLst>
        <pc:spChg chg="mod">
          <ac:chgData name="080S-Agosti, Adam" userId="S::080-aagosti@sd43.bc.ca::5eda0a91-6be3-4c23-9db4-db0cc68e0f80" providerId="AD" clId="Web-{5D8E4D52-61A6-DB9B-E0B7-631306D31534}" dt="2021-03-11T02:30:46.883" v="38"/>
          <ac:spMkLst>
            <pc:docMk/>
            <pc:sldMk cId="1348677497" sldId="261"/>
            <ac:spMk id="2" creationId="{A80D2C45-AC5B-4966-836F-C7D5FF556FDE}"/>
          </ac:spMkLst>
        </pc:spChg>
        <pc:spChg chg="del">
          <ac:chgData name="080S-Agosti, Adam" userId="S::080-aagosti@sd43.bc.ca::5eda0a91-6be3-4c23-9db4-db0cc68e0f80" providerId="AD" clId="Web-{5D8E4D52-61A6-DB9B-E0B7-631306D31534}" dt="2021-03-11T02:30:38.758" v="37"/>
          <ac:spMkLst>
            <pc:docMk/>
            <pc:sldMk cId="1348677497" sldId="261"/>
            <ac:spMk id="3" creationId="{5F089180-CE68-43D6-96D0-41F6F5DB3C1A}"/>
          </ac:spMkLst>
        </pc:spChg>
        <pc:spChg chg="mod">
          <ac:chgData name="080S-Agosti, Adam" userId="S::080-aagosti@sd43.bc.ca::5eda0a91-6be3-4c23-9db4-db0cc68e0f80" providerId="AD" clId="Web-{5D8E4D52-61A6-DB9B-E0B7-631306D31534}" dt="2021-03-11T02:33:35.942" v="140" actId="20577"/>
          <ac:spMkLst>
            <pc:docMk/>
            <pc:sldMk cId="1348677497" sldId="261"/>
            <ac:spMk id="4" creationId="{25EE1B00-52AA-45B0-A33A-141B94196935}"/>
          </ac:spMkLst>
        </pc:spChg>
        <pc:spChg chg="add">
          <ac:chgData name="080S-Agosti, Adam" userId="S::080-aagosti@sd43.bc.ca::5eda0a91-6be3-4c23-9db4-db0cc68e0f80" providerId="AD" clId="Web-{5D8E4D52-61A6-DB9B-E0B7-631306D31534}" dt="2021-03-11T02:30:46.883" v="38"/>
          <ac:spMkLst>
            <pc:docMk/>
            <pc:sldMk cId="1348677497" sldId="261"/>
            <ac:spMk id="10" creationId="{DA9A1ACB-4ECA-4EAE-AEAB-CE9C8C01EE60}"/>
          </ac:spMkLst>
        </pc:spChg>
        <pc:spChg chg="add">
          <ac:chgData name="080S-Agosti, Adam" userId="S::080-aagosti@sd43.bc.ca::5eda0a91-6be3-4c23-9db4-db0cc68e0f80" providerId="AD" clId="Web-{5D8E4D52-61A6-DB9B-E0B7-631306D31534}" dt="2021-03-11T02:30:46.883" v="38"/>
          <ac:spMkLst>
            <pc:docMk/>
            <pc:sldMk cId="1348677497" sldId="261"/>
            <ac:spMk id="12" creationId="{3F7D26C8-96ED-46E3-BD94-C1608C54C36B}"/>
          </ac:spMkLst>
        </pc:spChg>
        <pc:spChg chg="add">
          <ac:chgData name="080S-Agosti, Adam" userId="S::080-aagosti@sd43.bc.ca::5eda0a91-6be3-4c23-9db4-db0cc68e0f80" providerId="AD" clId="Web-{5D8E4D52-61A6-DB9B-E0B7-631306D31534}" dt="2021-03-11T02:30:46.883" v="38"/>
          <ac:spMkLst>
            <pc:docMk/>
            <pc:sldMk cId="1348677497" sldId="261"/>
            <ac:spMk id="14" creationId="{13EEA0A9-F720-41ED-8EBA-2A10A664FDE1}"/>
          </ac:spMkLst>
        </pc:spChg>
        <pc:spChg chg="add">
          <ac:chgData name="080S-Agosti, Adam" userId="S::080-aagosti@sd43.bc.ca::5eda0a91-6be3-4c23-9db4-db0cc68e0f80" providerId="AD" clId="Web-{5D8E4D52-61A6-DB9B-E0B7-631306D31534}" dt="2021-03-11T02:30:46.883" v="38"/>
          <ac:spMkLst>
            <pc:docMk/>
            <pc:sldMk cId="1348677497" sldId="261"/>
            <ac:spMk id="16" creationId="{03B27569-6089-4DC0-93E0-F3F6E1E93CC1}"/>
          </ac:spMkLst>
        </pc:spChg>
        <pc:picChg chg="add mod ord modCrop">
          <ac:chgData name="080S-Agosti, Adam" userId="S::080-aagosti@sd43.bc.ca::5eda0a91-6be3-4c23-9db4-db0cc68e0f80" providerId="AD" clId="Web-{5D8E4D52-61A6-DB9B-E0B7-631306D31534}" dt="2021-03-11T02:30:46.883" v="38"/>
          <ac:picMkLst>
            <pc:docMk/>
            <pc:sldMk cId="1348677497" sldId="261"/>
            <ac:picMk id="5" creationId="{12AA39D3-C637-4E19-91B0-8255E48A8F77}"/>
          </ac:picMkLst>
        </pc:picChg>
      </pc:sldChg>
    </pc:docChg>
  </pc:docChgLst>
  <pc:docChgLst>
    <pc:chgData name="080S-Agosti, Adam" userId="S::080-aagosti@sd43.bc.ca::5eda0a91-6be3-4c23-9db4-db0cc68e0f80" providerId="AD" clId="Web-{660D6D09-1ABD-6C34-6D75-15C82C93A1BD}"/>
    <pc:docChg chg="addSld modSld">
      <pc:chgData name="080S-Agosti, Adam" userId="S::080-aagosti@sd43.bc.ca::5eda0a91-6be3-4c23-9db4-db0cc68e0f80" providerId="AD" clId="Web-{660D6D09-1ABD-6C34-6D75-15C82C93A1BD}" dt="2021-03-10T02:54:48.618" v="960" actId="20577"/>
      <pc:docMkLst>
        <pc:docMk/>
      </pc:docMkLst>
      <pc:sldChg chg="modSp">
        <pc:chgData name="080S-Agosti, Adam" userId="S::080-aagosti@sd43.bc.ca::5eda0a91-6be3-4c23-9db4-db0cc68e0f80" providerId="AD" clId="Web-{660D6D09-1ABD-6C34-6D75-15C82C93A1BD}" dt="2021-03-10T02:19:20.561" v="20" actId="20577"/>
        <pc:sldMkLst>
          <pc:docMk/>
          <pc:sldMk cId="2029002549" sldId="256"/>
        </pc:sldMkLst>
        <pc:spChg chg="mod">
          <ac:chgData name="080S-Agosti, Adam" userId="S::080-aagosti@sd43.bc.ca::5eda0a91-6be3-4c23-9db4-db0cc68e0f80" providerId="AD" clId="Web-{660D6D09-1ABD-6C34-6D75-15C82C93A1BD}" dt="2021-03-10T02:19:20.561" v="20" actId="20577"/>
          <ac:spMkLst>
            <pc:docMk/>
            <pc:sldMk cId="2029002549" sldId="256"/>
            <ac:spMk id="2" creationId="{00000000-0000-0000-0000-000000000000}"/>
          </ac:spMkLst>
        </pc:spChg>
      </pc:sldChg>
      <pc:sldChg chg="addSp delSp modSp new mod setBg">
        <pc:chgData name="080S-Agosti, Adam" userId="S::080-aagosti@sd43.bc.ca::5eda0a91-6be3-4c23-9db4-db0cc68e0f80" providerId="AD" clId="Web-{660D6D09-1ABD-6C34-6D75-15C82C93A1BD}" dt="2021-03-10T02:27:55.376" v="326" actId="20577"/>
        <pc:sldMkLst>
          <pc:docMk/>
          <pc:sldMk cId="4067157341" sldId="257"/>
        </pc:sldMkLst>
        <pc:spChg chg="mod">
          <ac:chgData name="080S-Agosti, Adam" userId="S::080-aagosti@sd43.bc.ca::5eda0a91-6be3-4c23-9db4-db0cc68e0f80" providerId="AD" clId="Web-{660D6D09-1ABD-6C34-6D75-15C82C93A1BD}" dt="2021-03-10T02:26:58.516" v="321"/>
          <ac:spMkLst>
            <pc:docMk/>
            <pc:sldMk cId="4067157341" sldId="257"/>
            <ac:spMk id="2" creationId="{1EF515A9-F565-46B8-BDBD-FF5F991F23FB}"/>
          </ac:spMkLst>
        </pc:spChg>
        <pc:spChg chg="mod">
          <ac:chgData name="080S-Agosti, Adam" userId="S::080-aagosti@sd43.bc.ca::5eda0a91-6be3-4c23-9db4-db0cc68e0f80" providerId="AD" clId="Web-{660D6D09-1ABD-6C34-6D75-15C82C93A1BD}" dt="2021-03-10T02:27:55.376" v="326" actId="20577"/>
          <ac:spMkLst>
            <pc:docMk/>
            <pc:sldMk cId="4067157341" sldId="257"/>
            <ac:spMk id="3" creationId="{AC00205B-712E-4314-8559-312F736AF20B}"/>
          </ac:spMkLst>
        </pc:spChg>
        <pc:spChg chg="del mod">
          <ac:chgData name="080S-Agosti, Adam" userId="S::080-aagosti@sd43.bc.ca::5eda0a91-6be3-4c23-9db4-db0cc68e0f80" providerId="AD" clId="Web-{660D6D09-1ABD-6C34-6D75-15C82C93A1BD}" dt="2021-03-10T02:26:35.688" v="320"/>
          <ac:spMkLst>
            <pc:docMk/>
            <pc:sldMk cId="4067157341" sldId="257"/>
            <ac:spMk id="4" creationId="{90AB2565-93E5-48D7-9FB1-8D09A86CABC4}"/>
          </ac:spMkLst>
        </pc:spChg>
        <pc:spChg chg="add">
          <ac:chgData name="080S-Agosti, Adam" userId="S::080-aagosti@sd43.bc.ca::5eda0a91-6be3-4c23-9db4-db0cc68e0f80" providerId="AD" clId="Web-{660D6D09-1ABD-6C34-6D75-15C82C93A1BD}" dt="2021-03-10T02:26:58.516" v="321"/>
          <ac:spMkLst>
            <pc:docMk/>
            <pc:sldMk cId="4067157341" sldId="257"/>
            <ac:spMk id="10" creationId="{53576798-7F98-4C7F-B6C7-6D41B5A7E927}"/>
          </ac:spMkLst>
        </pc:spChg>
        <pc:picChg chg="add mod ord">
          <ac:chgData name="080S-Agosti, Adam" userId="S::080-aagosti@sd43.bc.ca::5eda0a91-6be3-4c23-9db4-db0cc68e0f80" providerId="AD" clId="Web-{660D6D09-1ABD-6C34-6D75-15C82C93A1BD}" dt="2021-03-10T02:26:58.516" v="321"/>
          <ac:picMkLst>
            <pc:docMk/>
            <pc:sldMk cId="4067157341" sldId="257"/>
            <ac:picMk id="5" creationId="{E16B0969-CB30-4D3B-970B-C77D0F80AA37}"/>
          </ac:picMkLst>
        </pc:picChg>
      </pc:sldChg>
      <pc:sldChg chg="addSp delSp modSp new mod setBg setClrOvrMap">
        <pc:chgData name="080S-Agosti, Adam" userId="S::080-aagosti@sd43.bc.ca::5eda0a91-6be3-4c23-9db4-db0cc68e0f80" providerId="AD" clId="Web-{660D6D09-1ABD-6C34-6D75-15C82C93A1BD}" dt="2021-03-10T02:40:44.051" v="583" actId="20577"/>
        <pc:sldMkLst>
          <pc:docMk/>
          <pc:sldMk cId="3289394647" sldId="258"/>
        </pc:sldMkLst>
        <pc:spChg chg="mod">
          <ac:chgData name="080S-Agosti, Adam" userId="S::080-aagosti@sd43.bc.ca::5eda0a91-6be3-4c23-9db4-db0cc68e0f80" providerId="AD" clId="Web-{660D6D09-1ABD-6C34-6D75-15C82C93A1BD}" dt="2021-03-10T02:39:30.551" v="558"/>
          <ac:spMkLst>
            <pc:docMk/>
            <pc:sldMk cId="3289394647" sldId="258"/>
            <ac:spMk id="2" creationId="{742EC68A-D830-4519-97A8-8516307D1AB8}"/>
          </ac:spMkLst>
        </pc:spChg>
        <pc:spChg chg="del">
          <ac:chgData name="080S-Agosti, Adam" userId="S::080-aagosti@sd43.bc.ca::5eda0a91-6be3-4c23-9db4-db0cc68e0f80" providerId="AD" clId="Web-{660D6D09-1ABD-6C34-6D75-15C82C93A1BD}" dt="2021-03-10T02:39:02.082" v="557"/>
          <ac:spMkLst>
            <pc:docMk/>
            <pc:sldMk cId="3289394647" sldId="258"/>
            <ac:spMk id="3" creationId="{9AEB3B22-74CA-4A98-B444-E829B0879ED2}"/>
          </ac:spMkLst>
        </pc:spChg>
        <pc:spChg chg="mod">
          <ac:chgData name="080S-Agosti, Adam" userId="S::080-aagosti@sd43.bc.ca::5eda0a91-6be3-4c23-9db4-db0cc68e0f80" providerId="AD" clId="Web-{660D6D09-1ABD-6C34-6D75-15C82C93A1BD}" dt="2021-03-10T02:40:44.051" v="583" actId="20577"/>
          <ac:spMkLst>
            <pc:docMk/>
            <pc:sldMk cId="3289394647" sldId="258"/>
            <ac:spMk id="4" creationId="{A1BB2B1C-EAFC-4933-9A38-1985F2F47E53}"/>
          </ac:spMkLst>
        </pc:spChg>
        <pc:spChg chg="add">
          <ac:chgData name="080S-Agosti, Adam" userId="S::080-aagosti@sd43.bc.ca::5eda0a91-6be3-4c23-9db4-db0cc68e0f80" providerId="AD" clId="Web-{660D6D09-1ABD-6C34-6D75-15C82C93A1BD}" dt="2021-03-10T02:39:30.551" v="558"/>
          <ac:spMkLst>
            <pc:docMk/>
            <pc:sldMk cId="3289394647" sldId="258"/>
            <ac:spMk id="10" creationId="{53576798-7F98-4C7F-B6C7-6D41B5A7E927}"/>
          </ac:spMkLst>
        </pc:spChg>
        <pc:spChg chg="add">
          <ac:chgData name="080S-Agosti, Adam" userId="S::080-aagosti@sd43.bc.ca::5eda0a91-6be3-4c23-9db4-db0cc68e0f80" providerId="AD" clId="Web-{660D6D09-1ABD-6C34-6D75-15C82C93A1BD}" dt="2021-03-10T02:39:30.551" v="558"/>
          <ac:spMkLst>
            <pc:docMk/>
            <pc:sldMk cId="3289394647" sldId="258"/>
            <ac:spMk id="12" creationId="{8C1FC8BA-94E6-44F7-B346-6A2215E66D2E}"/>
          </ac:spMkLst>
        </pc:spChg>
        <pc:spChg chg="add">
          <ac:chgData name="080S-Agosti, Adam" userId="S::080-aagosti@sd43.bc.ca::5eda0a91-6be3-4c23-9db4-db0cc68e0f80" providerId="AD" clId="Web-{660D6D09-1ABD-6C34-6D75-15C82C93A1BD}" dt="2021-03-10T02:39:30.551" v="558"/>
          <ac:spMkLst>
            <pc:docMk/>
            <pc:sldMk cId="3289394647" sldId="258"/>
            <ac:spMk id="14" creationId="{A8329D92-4903-43FF-90F4-878F5D3F1D22}"/>
          </ac:spMkLst>
        </pc:spChg>
        <pc:spChg chg="add">
          <ac:chgData name="080S-Agosti, Adam" userId="S::080-aagosti@sd43.bc.ca::5eda0a91-6be3-4c23-9db4-db0cc68e0f80" providerId="AD" clId="Web-{660D6D09-1ABD-6C34-6D75-15C82C93A1BD}" dt="2021-03-10T02:39:30.551" v="558"/>
          <ac:spMkLst>
            <pc:docMk/>
            <pc:sldMk cId="3289394647" sldId="258"/>
            <ac:spMk id="16" creationId="{567B1EEF-AB32-40F7-AD5F-41E0EA001EBE}"/>
          </ac:spMkLst>
        </pc:spChg>
        <pc:picChg chg="add mod ord">
          <ac:chgData name="080S-Agosti, Adam" userId="S::080-aagosti@sd43.bc.ca::5eda0a91-6be3-4c23-9db4-db0cc68e0f80" providerId="AD" clId="Web-{660D6D09-1ABD-6C34-6D75-15C82C93A1BD}" dt="2021-03-10T02:39:30.551" v="558"/>
          <ac:picMkLst>
            <pc:docMk/>
            <pc:sldMk cId="3289394647" sldId="258"/>
            <ac:picMk id="5" creationId="{B17B8C87-C377-4DCD-B964-E1FEDBA6523B}"/>
          </ac:picMkLst>
        </pc:picChg>
      </pc:sldChg>
      <pc:sldChg chg="addSp delSp modSp new mod setBg">
        <pc:chgData name="080S-Agosti, Adam" userId="S::080-aagosti@sd43.bc.ca::5eda0a91-6be3-4c23-9db4-db0cc68e0f80" providerId="AD" clId="Web-{660D6D09-1ABD-6C34-6D75-15C82C93A1BD}" dt="2021-03-10T02:54:48.618" v="960" actId="20577"/>
        <pc:sldMkLst>
          <pc:docMk/>
          <pc:sldMk cId="4136698194" sldId="259"/>
        </pc:sldMkLst>
        <pc:spChg chg="mod">
          <ac:chgData name="080S-Agosti, Adam" userId="S::080-aagosti@sd43.bc.ca::5eda0a91-6be3-4c23-9db4-db0cc68e0f80" providerId="AD" clId="Web-{660D6D09-1ABD-6C34-6D75-15C82C93A1BD}" dt="2021-03-10T02:54:14.289" v="955"/>
          <ac:spMkLst>
            <pc:docMk/>
            <pc:sldMk cId="4136698194" sldId="259"/>
            <ac:spMk id="2" creationId="{3A27326A-48B3-4DB6-8159-4BA74C7E4687}"/>
          </ac:spMkLst>
        </pc:spChg>
        <pc:spChg chg="mod">
          <ac:chgData name="080S-Agosti, Adam" userId="S::080-aagosti@sd43.bc.ca::5eda0a91-6be3-4c23-9db4-db0cc68e0f80" providerId="AD" clId="Web-{660D6D09-1ABD-6C34-6D75-15C82C93A1BD}" dt="2021-03-10T02:54:48.618" v="960" actId="20577"/>
          <ac:spMkLst>
            <pc:docMk/>
            <pc:sldMk cId="4136698194" sldId="259"/>
            <ac:spMk id="3" creationId="{3A9A9974-B76A-44F6-8FCB-1FA431D5CC78}"/>
          </ac:spMkLst>
        </pc:spChg>
        <pc:spChg chg="del mod">
          <ac:chgData name="080S-Agosti, Adam" userId="S::080-aagosti@sd43.bc.ca::5eda0a91-6be3-4c23-9db4-db0cc68e0f80" providerId="AD" clId="Web-{660D6D09-1ABD-6C34-6D75-15C82C93A1BD}" dt="2021-03-10T02:53:30.930" v="950"/>
          <ac:spMkLst>
            <pc:docMk/>
            <pc:sldMk cId="4136698194" sldId="259"/>
            <ac:spMk id="4" creationId="{A2BF5CEA-FE16-4D58-8355-3B1948769ACE}"/>
          </ac:spMkLst>
        </pc:spChg>
        <pc:spChg chg="add del">
          <ac:chgData name="080S-Agosti, Adam" userId="S::080-aagosti@sd43.bc.ca::5eda0a91-6be3-4c23-9db4-db0cc68e0f80" providerId="AD" clId="Web-{660D6D09-1ABD-6C34-6D75-15C82C93A1BD}" dt="2021-03-10T02:54:14.289" v="954"/>
          <ac:spMkLst>
            <pc:docMk/>
            <pc:sldMk cId="4136698194" sldId="259"/>
            <ac:spMk id="7" creationId="{DA9A1ACB-4ECA-4EAE-AEAB-CE9C8C01EE60}"/>
          </ac:spMkLst>
        </pc:spChg>
        <pc:spChg chg="add">
          <ac:chgData name="080S-Agosti, Adam" userId="S::080-aagosti@sd43.bc.ca::5eda0a91-6be3-4c23-9db4-db0cc68e0f80" providerId="AD" clId="Web-{660D6D09-1ABD-6C34-6D75-15C82C93A1BD}" dt="2021-03-10T02:54:14.289" v="955"/>
          <ac:spMkLst>
            <pc:docMk/>
            <pc:sldMk cId="4136698194" sldId="259"/>
            <ac:spMk id="8" creationId="{DA9A1ACB-4ECA-4EAE-AEAB-CE9C8C01EE60}"/>
          </ac:spMkLst>
        </pc:spChg>
        <pc:spChg chg="add">
          <ac:chgData name="080S-Agosti, Adam" userId="S::080-aagosti@sd43.bc.ca::5eda0a91-6be3-4c23-9db4-db0cc68e0f80" providerId="AD" clId="Web-{660D6D09-1ABD-6C34-6D75-15C82C93A1BD}" dt="2021-03-10T02:54:14.289" v="955"/>
          <ac:spMkLst>
            <pc:docMk/>
            <pc:sldMk cId="4136698194" sldId="259"/>
            <ac:spMk id="9" creationId="{1C524A27-B6C0-41EA-ABCB-AA2E61FC0F8A}"/>
          </ac:spMkLst>
        </pc:spChg>
        <pc:spChg chg="add del">
          <ac:chgData name="080S-Agosti, Adam" userId="S::080-aagosti@sd43.bc.ca::5eda0a91-6be3-4c23-9db4-db0cc68e0f80" providerId="AD" clId="Web-{660D6D09-1ABD-6C34-6D75-15C82C93A1BD}" dt="2021-03-10T02:54:05.867" v="952"/>
          <ac:spMkLst>
            <pc:docMk/>
            <pc:sldMk cId="4136698194" sldId="259"/>
            <ac:spMk id="10" creationId="{53576798-7F98-4C7F-B6C7-6D41B5A7E927}"/>
          </ac:spMkLst>
        </pc:spChg>
        <pc:spChg chg="add">
          <ac:chgData name="080S-Agosti, Adam" userId="S::080-aagosti@sd43.bc.ca::5eda0a91-6be3-4c23-9db4-db0cc68e0f80" providerId="AD" clId="Web-{660D6D09-1ABD-6C34-6D75-15C82C93A1BD}" dt="2021-03-10T02:54:14.289" v="955"/>
          <ac:spMkLst>
            <pc:docMk/>
            <pc:sldMk cId="4136698194" sldId="259"/>
            <ac:spMk id="11" creationId="{F3FCE8DC-E7A6-4A8F-BB57-A87EC4B846BB}"/>
          </ac:spMkLst>
        </pc:spChg>
        <pc:spChg chg="add del">
          <ac:chgData name="080S-Agosti, Adam" userId="S::080-aagosti@sd43.bc.ca::5eda0a91-6be3-4c23-9db4-db0cc68e0f80" providerId="AD" clId="Web-{660D6D09-1ABD-6C34-6D75-15C82C93A1BD}" dt="2021-03-10T02:54:14.289" v="954"/>
          <ac:spMkLst>
            <pc:docMk/>
            <pc:sldMk cId="4136698194" sldId="259"/>
            <ac:spMk id="12" creationId="{3F7D26C8-96ED-46E3-BD94-C1608C54C36B}"/>
          </ac:spMkLst>
        </pc:spChg>
        <pc:spChg chg="add del">
          <ac:chgData name="080S-Agosti, Adam" userId="S::080-aagosti@sd43.bc.ca::5eda0a91-6be3-4c23-9db4-db0cc68e0f80" providerId="AD" clId="Web-{660D6D09-1ABD-6C34-6D75-15C82C93A1BD}" dt="2021-03-10T02:54:14.289" v="954"/>
          <ac:spMkLst>
            <pc:docMk/>
            <pc:sldMk cId="4136698194" sldId="259"/>
            <ac:spMk id="14" creationId="{13EEA0A9-F720-41ED-8EBA-2A10A664FDE1}"/>
          </ac:spMkLst>
        </pc:spChg>
        <pc:spChg chg="add del">
          <ac:chgData name="080S-Agosti, Adam" userId="S::080-aagosti@sd43.bc.ca::5eda0a91-6be3-4c23-9db4-db0cc68e0f80" providerId="AD" clId="Web-{660D6D09-1ABD-6C34-6D75-15C82C93A1BD}" dt="2021-03-10T02:54:14.289" v="954"/>
          <ac:spMkLst>
            <pc:docMk/>
            <pc:sldMk cId="4136698194" sldId="259"/>
            <ac:spMk id="16" creationId="{03B27569-6089-4DC0-93E0-F3F6E1E93CC1}"/>
          </ac:spMkLst>
        </pc:spChg>
        <pc:picChg chg="add mod ord">
          <ac:chgData name="080S-Agosti, Adam" userId="S::080-aagosti@sd43.bc.ca::5eda0a91-6be3-4c23-9db4-db0cc68e0f80" providerId="AD" clId="Web-{660D6D09-1ABD-6C34-6D75-15C82C93A1BD}" dt="2021-03-10T02:54:14.289" v="955"/>
          <ac:picMkLst>
            <pc:docMk/>
            <pc:sldMk cId="4136698194" sldId="259"/>
            <ac:picMk id="5" creationId="{D18BD0DB-0D12-4F0E-96F1-8384AD32D023}"/>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3/11/2021</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3/11/2021</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Exponent Laws</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2900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53576798-7F98-4C7F-B6C7-6D41B5A7E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EF515A9-F565-46B8-BDBD-FF5F991F23FB}"/>
              </a:ext>
            </a:extLst>
          </p:cNvPr>
          <p:cNvSpPr>
            <a:spLocks noGrp="1"/>
          </p:cNvSpPr>
          <p:nvPr>
            <p:ph type="title"/>
          </p:nvPr>
        </p:nvSpPr>
        <p:spPr>
          <a:xfrm>
            <a:off x="810000" y="447188"/>
            <a:ext cx="10571998" cy="970450"/>
          </a:xfrm>
        </p:spPr>
        <p:txBody>
          <a:bodyPr vert="horz" lIns="91440" tIns="45720" rIns="91440" bIns="45720" rtlCol="0" anchor="b">
            <a:normAutofit/>
          </a:bodyPr>
          <a:lstStyle/>
          <a:p>
            <a:r>
              <a:rPr lang="en-US" dirty="0"/>
              <a:t>Chapter 1</a:t>
            </a:r>
          </a:p>
        </p:txBody>
      </p:sp>
      <p:sp>
        <p:nvSpPr>
          <p:cNvPr id="3" name="Content Placeholder 2">
            <a:extLst>
              <a:ext uri="{FF2B5EF4-FFF2-40B4-BE49-F238E27FC236}">
                <a16:creationId xmlns:a16="http://schemas.microsoft.com/office/drawing/2014/main" id="{AC00205B-712E-4314-8559-312F736AF20B}"/>
              </a:ext>
            </a:extLst>
          </p:cNvPr>
          <p:cNvSpPr>
            <a:spLocks noGrp="1"/>
          </p:cNvSpPr>
          <p:nvPr>
            <p:ph sz="half" idx="1"/>
          </p:nvPr>
        </p:nvSpPr>
        <p:spPr>
          <a:xfrm>
            <a:off x="818713" y="2413000"/>
            <a:ext cx="3835583" cy="3632200"/>
          </a:xfrm>
        </p:spPr>
        <p:txBody>
          <a:bodyPr vert="horz" lIns="91440" tIns="45720" rIns="91440" bIns="45720" rtlCol="0" anchor="ctr">
            <a:noAutofit/>
          </a:bodyPr>
          <a:lstStyle/>
          <a:p>
            <a:r>
              <a:rPr lang="en-US" sz="1600" dirty="0"/>
              <a:t>It was a rainy Friday in Toronto Canada when Timothy and Sidney had finished doing their daily talk show simply titled Tim &amp; Sid. Timothy and Sidney had been friends for a long time and usually grabbed a cup of coffee after their show. Timothy decided to tell Sidney that they should do something fun over the weekend. Sidney suggested an escape room. They both thought that would be a good idea</a:t>
            </a:r>
          </a:p>
          <a:p>
            <a:endParaRPr lang="en-US" dirty="0"/>
          </a:p>
          <a:p>
            <a:pPr marL="0" indent="0"/>
            <a:endParaRPr lang="en-US" sz="1600"/>
          </a:p>
        </p:txBody>
      </p:sp>
      <p:pic>
        <p:nvPicPr>
          <p:cNvPr id="5" name="Picture 5" descr="A picture containing text, person, person, standing&#10;&#10;Description automatically generated">
            <a:extLst>
              <a:ext uri="{FF2B5EF4-FFF2-40B4-BE49-F238E27FC236}">
                <a16:creationId xmlns:a16="http://schemas.microsoft.com/office/drawing/2014/main" id="{E16B0969-CB30-4D3B-970B-C77D0F80AA37}"/>
              </a:ext>
            </a:extLst>
          </p:cNvPr>
          <p:cNvPicPr>
            <a:picLocks noGrp="1" noChangeAspect="1"/>
          </p:cNvPicPr>
          <p:nvPr>
            <p:ph sz="half" idx="2"/>
          </p:nvPr>
        </p:nvPicPr>
        <p:blipFill>
          <a:blip r:embed="rId2"/>
          <a:stretch>
            <a:fillRect/>
          </a:stretch>
        </p:blipFill>
        <p:spPr>
          <a:xfrm>
            <a:off x="5101851" y="2544898"/>
            <a:ext cx="6277349" cy="3452541"/>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4067157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53576798-7F98-4C7F-B6C7-6D41B5A7E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8C1FC8BA-94E6-44F7-B346-6A2215E66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3">
            <a:extLst>
              <a:ext uri="{FF2B5EF4-FFF2-40B4-BE49-F238E27FC236}">
                <a16:creationId xmlns:a16="http://schemas.microsoft.com/office/drawing/2014/main" id="{A8329D92-4903-43FF-90F4-878F5D3F1D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42EC68A-D830-4519-97A8-8516307D1AB8}"/>
              </a:ext>
            </a:extLst>
          </p:cNvPr>
          <p:cNvSpPr>
            <a:spLocks noGrp="1"/>
          </p:cNvSpPr>
          <p:nvPr>
            <p:ph type="title"/>
          </p:nvPr>
        </p:nvSpPr>
        <p:spPr>
          <a:xfrm>
            <a:off x="810001" y="447188"/>
            <a:ext cx="3413084" cy="1559412"/>
          </a:xfrm>
        </p:spPr>
        <p:txBody>
          <a:bodyPr vert="horz" lIns="91440" tIns="45720" rIns="91440" bIns="45720" rtlCol="0" anchor="b">
            <a:normAutofit/>
          </a:bodyPr>
          <a:lstStyle/>
          <a:p>
            <a:r>
              <a:rPr lang="en-US" sz="3200"/>
              <a:t>Chapter 2</a:t>
            </a:r>
          </a:p>
        </p:txBody>
      </p:sp>
      <p:sp>
        <p:nvSpPr>
          <p:cNvPr id="4" name="Text Placeholder 3">
            <a:extLst>
              <a:ext uri="{FF2B5EF4-FFF2-40B4-BE49-F238E27FC236}">
                <a16:creationId xmlns:a16="http://schemas.microsoft.com/office/drawing/2014/main" id="{A1BB2B1C-EAFC-4933-9A38-1985F2F47E53}"/>
              </a:ext>
            </a:extLst>
          </p:cNvPr>
          <p:cNvSpPr>
            <a:spLocks noGrp="1"/>
          </p:cNvSpPr>
          <p:nvPr>
            <p:ph type="body" sz="half" idx="2"/>
          </p:nvPr>
        </p:nvSpPr>
        <p:spPr>
          <a:xfrm>
            <a:off x="818713" y="2413000"/>
            <a:ext cx="3404372" cy="3632200"/>
          </a:xfrm>
        </p:spPr>
        <p:txBody>
          <a:bodyPr vert="horz" lIns="91440" tIns="45720" rIns="91440" bIns="45720" rtlCol="0" anchor="ctr">
            <a:normAutofit fontScale="92500"/>
          </a:bodyPr>
          <a:lstStyle/>
          <a:p>
            <a:pPr>
              <a:buFont typeface="Wingdings 2" charset="2"/>
              <a:buChar char=""/>
            </a:pPr>
            <a:r>
              <a:rPr lang="en-US" sz="2400" dirty="0">
                <a:solidFill>
                  <a:srgbClr val="FFFFFF"/>
                </a:solidFill>
              </a:rPr>
              <a:t>Saturday came and it was raining again, Timothy and Sidney took the drive in Sid's 1998 sedan, from Toronto to Mississauga, they entered this escape room place and paid 49 dollars for the both of them.</a:t>
            </a:r>
            <a:r>
              <a:rPr lang="en-US" sz="2000" dirty="0">
                <a:solidFill>
                  <a:srgbClr val="FFFFFF"/>
                </a:solidFill>
              </a:rPr>
              <a:t> </a:t>
            </a:r>
          </a:p>
        </p:txBody>
      </p:sp>
      <p:sp>
        <p:nvSpPr>
          <p:cNvPr id="16" name="Rounded Rectangle 17">
            <a:extLst>
              <a:ext uri="{FF2B5EF4-FFF2-40B4-BE49-F238E27FC236}">
                <a16:creationId xmlns:a16="http://schemas.microsoft.com/office/drawing/2014/main" id="{567B1EEF-AB32-40F7-AD5F-41E0EA001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8945" y="958640"/>
            <a:ext cx="6269591" cy="4945244"/>
          </a:xfrm>
          <a:prstGeom prst="roundRect">
            <a:avLst>
              <a:gd name="adj" fmla="val 3513"/>
            </a:avLst>
          </a:prstGeom>
          <a:solidFill>
            <a:schemeClr val="bg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a:extLst>
              <a:ext uri="{FF2B5EF4-FFF2-40B4-BE49-F238E27FC236}">
                <a16:creationId xmlns:a16="http://schemas.microsoft.com/office/drawing/2014/main" id="{B17B8C87-C377-4DCD-B964-E1FEDBA6523B}"/>
              </a:ext>
            </a:extLst>
          </p:cNvPr>
          <p:cNvPicPr>
            <a:picLocks noGrp="1" noChangeAspect="1"/>
          </p:cNvPicPr>
          <p:nvPr>
            <p:ph idx="1"/>
          </p:nvPr>
        </p:nvPicPr>
        <p:blipFill>
          <a:blip r:embed="rId2"/>
          <a:stretch>
            <a:fillRect/>
          </a:stretch>
        </p:blipFill>
        <p:spPr>
          <a:xfrm>
            <a:off x="5603706" y="1753218"/>
            <a:ext cx="5638853" cy="3340827"/>
          </a:xfrm>
          <a:prstGeom prst="rect">
            <a:avLst/>
          </a:prstGeom>
        </p:spPr>
      </p:pic>
    </p:spTree>
    <p:extLst>
      <p:ext uri="{BB962C8B-B14F-4D97-AF65-F5344CB8AC3E}">
        <p14:creationId xmlns:p14="http://schemas.microsoft.com/office/powerpoint/2010/main" val="328939464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Freeform 6">
            <a:extLst>
              <a:ext uri="{FF2B5EF4-FFF2-40B4-BE49-F238E27FC236}">
                <a16:creationId xmlns:a16="http://schemas.microsoft.com/office/drawing/2014/main" id="{DA9A1ACB-4ECA-4EAE-AEAB-CE9C8C01EE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A27326A-48B3-4DB6-8159-4BA74C7E4687}"/>
              </a:ext>
            </a:extLst>
          </p:cNvPr>
          <p:cNvSpPr>
            <a:spLocks noGrp="1"/>
          </p:cNvSpPr>
          <p:nvPr>
            <p:ph type="title"/>
          </p:nvPr>
        </p:nvSpPr>
        <p:spPr>
          <a:xfrm>
            <a:off x="810000" y="447188"/>
            <a:ext cx="5359921" cy="970450"/>
          </a:xfrm>
        </p:spPr>
        <p:txBody>
          <a:bodyPr vert="horz" lIns="91440" tIns="45720" rIns="91440" bIns="45720" rtlCol="0" anchor="b">
            <a:normAutofit/>
          </a:bodyPr>
          <a:lstStyle/>
          <a:p>
            <a:r>
              <a:rPr lang="en-US" dirty="0"/>
              <a:t>Chapter 3</a:t>
            </a:r>
          </a:p>
        </p:txBody>
      </p:sp>
      <p:sp>
        <p:nvSpPr>
          <p:cNvPr id="3" name="Content Placeholder 2">
            <a:extLst>
              <a:ext uri="{FF2B5EF4-FFF2-40B4-BE49-F238E27FC236}">
                <a16:creationId xmlns:a16="http://schemas.microsoft.com/office/drawing/2014/main" id="{3A9A9974-B76A-44F6-8FCB-1FA431D5CC78}"/>
              </a:ext>
            </a:extLst>
          </p:cNvPr>
          <p:cNvSpPr>
            <a:spLocks noGrp="1"/>
          </p:cNvSpPr>
          <p:nvPr>
            <p:ph sz="half" idx="1"/>
          </p:nvPr>
        </p:nvSpPr>
        <p:spPr>
          <a:xfrm>
            <a:off x="818712" y="2222287"/>
            <a:ext cx="5351209" cy="3636511"/>
          </a:xfrm>
        </p:spPr>
        <p:txBody>
          <a:bodyPr vert="horz" lIns="91440" tIns="45720" rIns="91440" bIns="45720" rtlCol="0" anchor="ctr">
            <a:noAutofit/>
          </a:bodyPr>
          <a:lstStyle/>
          <a:p>
            <a:pPr>
              <a:lnSpc>
                <a:spcPct val="90000"/>
              </a:lnSpc>
            </a:pPr>
            <a:r>
              <a:rPr lang="en-US" sz="1900" dirty="0"/>
              <a:t>After waiting 25 minuets Timothy and Sidney were asked to go into their escape rooms. They were given a short amount of time to finish each room. The first test was a question to answer. Timothy and Sidney were asked to state which is the base and which is the exponent in the equation 4^3. Timothy thought the base was 4 and the exponent was 3, but Sidney thought it wasn't. After some debating, they agreed to answer that 4 was the base and the exponent was 3. It turns out they were wright and can go to the next room.</a:t>
            </a:r>
          </a:p>
        </p:txBody>
      </p:sp>
      <p:sp>
        <p:nvSpPr>
          <p:cNvPr id="9" name="Rectangle 11">
            <a:extLst>
              <a:ext uri="{FF2B5EF4-FFF2-40B4-BE49-F238E27FC236}">
                <a16:creationId xmlns:a16="http://schemas.microsoft.com/office/drawing/2014/main" id="{1C524A27-B6C0-41EA-ABCB-AA2E61FC0F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75898" y="0"/>
            <a:ext cx="5713054"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7">
            <a:extLst>
              <a:ext uri="{FF2B5EF4-FFF2-40B4-BE49-F238E27FC236}">
                <a16:creationId xmlns:a16="http://schemas.microsoft.com/office/drawing/2014/main" id="{F3FCE8DC-E7A6-4A8F-BB57-A87EC4B846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28932" y="958640"/>
            <a:ext cx="4419604"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Icon&#10;&#10;Description automatically generated">
            <a:extLst>
              <a:ext uri="{FF2B5EF4-FFF2-40B4-BE49-F238E27FC236}">
                <a16:creationId xmlns:a16="http://schemas.microsoft.com/office/drawing/2014/main" id="{D18BD0DB-0D12-4F0E-96F1-8384AD32D023}"/>
              </a:ext>
            </a:extLst>
          </p:cNvPr>
          <p:cNvPicPr>
            <a:picLocks noGrp="1" noChangeAspect="1"/>
          </p:cNvPicPr>
          <p:nvPr>
            <p:ph sz="half" idx="2"/>
          </p:nvPr>
        </p:nvPicPr>
        <p:blipFill rotWithShape="1">
          <a:blip r:embed="rId2"/>
          <a:srcRect l="22493" r="27727" b="-2"/>
          <a:stretch/>
        </p:blipFill>
        <p:spPr>
          <a:xfrm>
            <a:off x="7410517" y="1258529"/>
            <a:ext cx="3832042" cy="4330205"/>
          </a:xfrm>
          <a:prstGeom prst="rect">
            <a:avLst/>
          </a:prstGeom>
        </p:spPr>
      </p:pic>
    </p:spTree>
    <p:extLst>
      <p:ext uri="{BB962C8B-B14F-4D97-AF65-F5344CB8AC3E}">
        <p14:creationId xmlns:p14="http://schemas.microsoft.com/office/powerpoint/2010/main" val="41366981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09D51-151E-4C41-9CCF-AFB528D4D135}"/>
              </a:ext>
            </a:extLst>
          </p:cNvPr>
          <p:cNvSpPr>
            <a:spLocks noGrp="1"/>
          </p:cNvSpPr>
          <p:nvPr>
            <p:ph type="title"/>
          </p:nvPr>
        </p:nvSpPr>
        <p:spPr/>
        <p:txBody>
          <a:bodyPr/>
          <a:lstStyle/>
          <a:p>
            <a:r>
              <a:rPr lang="en-US" dirty="0"/>
              <a:t>Chapter 4</a:t>
            </a:r>
          </a:p>
        </p:txBody>
      </p:sp>
      <p:sp>
        <p:nvSpPr>
          <p:cNvPr id="3" name="Text Placeholder 2">
            <a:extLst>
              <a:ext uri="{FF2B5EF4-FFF2-40B4-BE49-F238E27FC236}">
                <a16:creationId xmlns:a16="http://schemas.microsoft.com/office/drawing/2014/main" id="{D19EB938-A37C-4F95-8FA3-FF0F86ECFF62}"/>
              </a:ext>
            </a:extLst>
          </p:cNvPr>
          <p:cNvSpPr>
            <a:spLocks noGrp="1"/>
          </p:cNvSpPr>
          <p:nvPr>
            <p:ph type="body" idx="1"/>
          </p:nvPr>
        </p:nvSpPr>
        <p:spPr/>
        <p:txBody>
          <a:bodyPr/>
          <a:lstStyle/>
          <a:p>
            <a:endParaRPr lang="en-US"/>
          </a:p>
        </p:txBody>
      </p:sp>
      <p:sp>
        <p:nvSpPr>
          <p:cNvPr id="4" name="Content Placeholder 3">
            <a:extLst>
              <a:ext uri="{FF2B5EF4-FFF2-40B4-BE49-F238E27FC236}">
                <a16:creationId xmlns:a16="http://schemas.microsoft.com/office/drawing/2014/main" id="{9A4641AA-F304-4E39-8F46-E03A72E073A9}"/>
              </a:ext>
            </a:extLst>
          </p:cNvPr>
          <p:cNvSpPr>
            <a:spLocks noGrp="1"/>
          </p:cNvSpPr>
          <p:nvPr>
            <p:ph sz="half" idx="2"/>
          </p:nvPr>
        </p:nvSpPr>
        <p:spPr/>
        <p:txBody>
          <a:bodyPr vert="horz" lIns="91440" tIns="45720" rIns="91440" bIns="45720" rtlCol="0" anchor="t">
            <a:noAutofit/>
          </a:bodyPr>
          <a:lstStyle/>
          <a:p>
            <a:r>
              <a:rPr lang="en-US" sz="1500" dirty="0"/>
              <a:t>When Timothy and Sidney finished their first room, they were told to go into an almost identical room. In this room they found out that they had to solve the equation and find out which answer would be negative. Timothy and Sidney were given two exponents both with a negative sign but one with a bracket. Timothy said they should do sign analysis; Sidney didn't know what sign analysis was. Timothy said if the exponent is even then the answer will be positive. But by this time Sidney had forgot what an exponent was. Timothy did the work himself and answered -4squared   = negative 16. And Timothy also answered                 (-4)squared=16. Both answers looked similar but when Timothy entered them in, they were approved to go to the next room.</a:t>
            </a:r>
          </a:p>
        </p:txBody>
      </p:sp>
      <p:sp>
        <p:nvSpPr>
          <p:cNvPr id="5" name="Text Placeholder 4">
            <a:extLst>
              <a:ext uri="{FF2B5EF4-FFF2-40B4-BE49-F238E27FC236}">
                <a16:creationId xmlns:a16="http://schemas.microsoft.com/office/drawing/2014/main" id="{2481C363-3045-4B2C-8C54-C6DE6545AAC6}"/>
              </a:ext>
            </a:extLst>
          </p:cNvPr>
          <p:cNvSpPr>
            <a:spLocks noGrp="1"/>
          </p:cNvSpPr>
          <p:nvPr>
            <p:ph type="body" sz="quarter" idx="3"/>
          </p:nvPr>
        </p:nvSpPr>
        <p:spPr/>
        <p:txBody>
          <a:bodyPr/>
          <a:lstStyle/>
          <a:p>
            <a:endParaRPr lang="en-US"/>
          </a:p>
        </p:txBody>
      </p:sp>
      <p:pic>
        <p:nvPicPr>
          <p:cNvPr id="7" name="Picture 7" descr="Diagram&#10;&#10;Description automatically generated">
            <a:extLst>
              <a:ext uri="{FF2B5EF4-FFF2-40B4-BE49-F238E27FC236}">
                <a16:creationId xmlns:a16="http://schemas.microsoft.com/office/drawing/2014/main" id="{3256342B-604E-4842-8E98-E539D38C1E8F}"/>
              </a:ext>
            </a:extLst>
          </p:cNvPr>
          <p:cNvPicPr>
            <a:picLocks noGrp="1" noChangeAspect="1"/>
          </p:cNvPicPr>
          <p:nvPr>
            <p:ph sz="quarter" idx="4"/>
          </p:nvPr>
        </p:nvPicPr>
        <p:blipFill>
          <a:blip r:embed="rId2"/>
          <a:stretch>
            <a:fillRect/>
          </a:stretch>
        </p:blipFill>
        <p:spPr>
          <a:xfrm>
            <a:off x="6187077" y="3434108"/>
            <a:ext cx="5123370" cy="2664123"/>
          </a:xfrm>
        </p:spPr>
      </p:pic>
    </p:spTree>
    <p:extLst>
      <p:ext uri="{BB962C8B-B14F-4D97-AF65-F5344CB8AC3E}">
        <p14:creationId xmlns:p14="http://schemas.microsoft.com/office/powerpoint/2010/main" val="3454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A9A1ACB-4ECA-4EAE-AEAB-CE9C8C01EE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p14="http://schemas.microsoft.com/office/powerpoint/2010/main" xmlns:a16="http://schemas.microsoft.com/office/drawing/2014/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3F7D26C8-96ED-46E3-BD94-C1608C54C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23">
            <a:extLst>
              <a:ext uri="{FF2B5EF4-FFF2-40B4-BE49-F238E27FC236}">
                <a16:creationId xmlns:a16="http://schemas.microsoft.com/office/drawing/2014/main" id="{13EEA0A9-F720-41ED-8EBA-2A10A664FD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4637005" cy="6858000"/>
          </a:xfrm>
          <a:custGeom>
            <a:avLst/>
            <a:gdLst>
              <a:gd name="connsiteX0" fmla="*/ 0 w 4637005"/>
              <a:gd name="connsiteY0" fmla="*/ 0 h 6858000"/>
              <a:gd name="connsiteX1" fmla="*/ 4637005 w 4637005"/>
              <a:gd name="connsiteY1" fmla="*/ 0 h 6858000"/>
              <a:gd name="connsiteX2" fmla="*/ 4637005 w 4637005"/>
              <a:gd name="connsiteY2" fmla="*/ 1900238 h 6858000"/>
              <a:gd name="connsiteX3" fmla="*/ 4266589 w 4637005"/>
              <a:gd name="connsiteY3" fmla="*/ 2178050 h 6858000"/>
              <a:gd name="connsiteX4" fmla="*/ 4262355 w 4637005"/>
              <a:gd name="connsiteY4" fmla="*/ 2184400 h 6858000"/>
              <a:gd name="connsiteX5" fmla="*/ 4256005 w 4637005"/>
              <a:gd name="connsiteY5" fmla="*/ 2193925 h 6858000"/>
              <a:gd name="connsiteX6" fmla="*/ 4249655 w 4637005"/>
              <a:gd name="connsiteY6" fmla="*/ 2201863 h 6858000"/>
              <a:gd name="connsiteX7" fmla="*/ 4249655 w 4637005"/>
              <a:gd name="connsiteY7" fmla="*/ 2211388 h 6858000"/>
              <a:gd name="connsiteX8" fmla="*/ 4249655 w 4637005"/>
              <a:gd name="connsiteY8" fmla="*/ 2220913 h 6858000"/>
              <a:gd name="connsiteX9" fmla="*/ 4256005 w 4637005"/>
              <a:gd name="connsiteY9" fmla="*/ 2228850 h 6858000"/>
              <a:gd name="connsiteX10" fmla="*/ 4262355 w 4637005"/>
              <a:gd name="connsiteY10" fmla="*/ 2238375 h 6858000"/>
              <a:gd name="connsiteX11" fmla="*/ 4266589 w 4637005"/>
              <a:gd name="connsiteY11" fmla="*/ 2244725 h 6858000"/>
              <a:gd name="connsiteX12" fmla="*/ 4637005 w 4637005"/>
              <a:gd name="connsiteY12" fmla="*/ 2522538 h 6858000"/>
              <a:gd name="connsiteX13" fmla="*/ 4637005 w 4637005"/>
              <a:gd name="connsiteY13" fmla="*/ 6858000 h 6858000"/>
              <a:gd name="connsiteX14" fmla="*/ 0 w 4637005"/>
              <a:gd name="connsiteY14"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4637005" h="6858000">
                <a:moveTo>
                  <a:pt x="0" y="0"/>
                </a:moveTo>
                <a:lnTo>
                  <a:pt x="4637005" y="0"/>
                </a:lnTo>
                <a:lnTo>
                  <a:pt x="4637005" y="1900238"/>
                </a:lnTo>
                <a:lnTo>
                  <a:pt x="4266589" y="2178050"/>
                </a:lnTo>
                <a:lnTo>
                  <a:pt x="4262355" y="2184400"/>
                </a:lnTo>
                <a:lnTo>
                  <a:pt x="4256005" y="2193925"/>
                </a:lnTo>
                <a:lnTo>
                  <a:pt x="4249655" y="2201863"/>
                </a:lnTo>
                <a:lnTo>
                  <a:pt x="4249655" y="2211388"/>
                </a:lnTo>
                <a:lnTo>
                  <a:pt x="4249655" y="2220913"/>
                </a:lnTo>
                <a:lnTo>
                  <a:pt x="4256005" y="2228850"/>
                </a:lnTo>
                <a:lnTo>
                  <a:pt x="4262355" y="2238375"/>
                </a:lnTo>
                <a:lnTo>
                  <a:pt x="4266589" y="2244725"/>
                </a:lnTo>
                <a:lnTo>
                  <a:pt x="4637005" y="2522538"/>
                </a:lnTo>
                <a:lnTo>
                  <a:pt x="4637005"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A80D2C45-AC5B-4966-836F-C7D5FF556FDE}"/>
              </a:ext>
            </a:extLst>
          </p:cNvPr>
          <p:cNvSpPr>
            <a:spLocks noGrp="1"/>
          </p:cNvSpPr>
          <p:nvPr>
            <p:ph type="title"/>
          </p:nvPr>
        </p:nvSpPr>
        <p:spPr>
          <a:xfrm>
            <a:off x="810001" y="447188"/>
            <a:ext cx="3413084" cy="1559412"/>
          </a:xfrm>
        </p:spPr>
        <p:txBody>
          <a:bodyPr vert="horz" lIns="91440" tIns="45720" rIns="91440" bIns="45720" rtlCol="0" anchor="b">
            <a:normAutofit/>
          </a:bodyPr>
          <a:lstStyle/>
          <a:p>
            <a:r>
              <a:rPr lang="en-US" sz="3200" b="1"/>
              <a:t>Chapter 5</a:t>
            </a:r>
          </a:p>
        </p:txBody>
      </p:sp>
      <p:sp>
        <p:nvSpPr>
          <p:cNvPr id="4" name="Text Placeholder 3">
            <a:extLst>
              <a:ext uri="{FF2B5EF4-FFF2-40B4-BE49-F238E27FC236}">
                <a16:creationId xmlns:a16="http://schemas.microsoft.com/office/drawing/2014/main" id="{25EE1B00-52AA-45B0-A33A-141B94196935}"/>
              </a:ext>
            </a:extLst>
          </p:cNvPr>
          <p:cNvSpPr>
            <a:spLocks noGrp="1"/>
          </p:cNvSpPr>
          <p:nvPr>
            <p:ph type="body" sz="half" idx="2"/>
          </p:nvPr>
        </p:nvSpPr>
        <p:spPr>
          <a:xfrm>
            <a:off x="818713" y="2413000"/>
            <a:ext cx="3404372" cy="3632200"/>
          </a:xfrm>
        </p:spPr>
        <p:txBody>
          <a:bodyPr vert="horz" lIns="91440" tIns="45720" rIns="91440" bIns="45720" rtlCol="0" anchor="ctr">
            <a:normAutofit lnSpcReduction="10000"/>
          </a:bodyPr>
          <a:lstStyle/>
          <a:p>
            <a:pPr>
              <a:lnSpc>
                <a:spcPct val="90000"/>
              </a:lnSpc>
              <a:buFont typeface="Wingdings 2" charset="2"/>
              <a:buChar char=""/>
            </a:pPr>
            <a:r>
              <a:rPr lang="en-US" dirty="0"/>
              <a:t>Timothy and Sidney were noticing that the rooms were getting harder, so they decided to quiz each other on some basic math problems like 2+3, 9+9, 4+4, 10x10, 2x3 and so on. Not surprisingly Timohy got more questions right. The point of the next room was to solve another exponent equation. They had to evaluate two expressions. Both equations weren’t that tough but for the first time Timothy didn't know what to do. Sidney suggested they should add the two exponents, but Timothy said that would be two easy. Sidney said they should divide them, but Timothy said that would be too hard. After some thinking they agreed to multiply the exponents on both questions. For the first question they said it would be Y to the power of 42, and for the second question which was (8^2)^9, to be 8^18. Both Timothy and Sidney found this easy as you just must multiply the two exponents together.  </a:t>
            </a:r>
          </a:p>
        </p:txBody>
      </p:sp>
      <p:sp>
        <p:nvSpPr>
          <p:cNvPr id="16" name="Rounded Rectangle 17">
            <a:extLst>
              <a:ext uri="{FF2B5EF4-FFF2-40B4-BE49-F238E27FC236}">
                <a16:creationId xmlns:a16="http://schemas.microsoft.com/office/drawing/2014/main" id="{03B27569-6089-4DC0-93E0-F3F6E1E93C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78945" y="958640"/>
            <a:ext cx="6269591" cy="4945244"/>
          </a:xfrm>
          <a:prstGeom prst="roundRect">
            <a:avLst>
              <a:gd name="adj" fmla="val 3513"/>
            </a:avLst>
          </a:prstGeom>
          <a:solidFill>
            <a:schemeClr val="tx1"/>
          </a:solidFill>
          <a:ln>
            <a:solidFill>
              <a:schemeClr val="accent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5" descr="Text, letter, whiteboard&#10;&#10;Description automatically generated">
            <a:extLst>
              <a:ext uri="{FF2B5EF4-FFF2-40B4-BE49-F238E27FC236}">
                <a16:creationId xmlns:a16="http://schemas.microsoft.com/office/drawing/2014/main" id="{12AA39D3-C637-4E19-91B0-8255E48A8F77}"/>
              </a:ext>
            </a:extLst>
          </p:cNvPr>
          <p:cNvPicPr>
            <a:picLocks noGrp="1" noChangeAspect="1"/>
          </p:cNvPicPr>
          <p:nvPr>
            <p:ph type="pic" sz="quarter" idx="13"/>
          </p:nvPr>
        </p:nvPicPr>
        <p:blipFill rotWithShape="1">
          <a:blip r:embed="rId2"/>
          <a:srcRect l="40997" r="39470"/>
          <a:stretch/>
        </p:blipFill>
        <p:spPr>
          <a:xfrm>
            <a:off x="5603706" y="1258529"/>
            <a:ext cx="5638853" cy="4330205"/>
          </a:xfrm>
          <a:prstGeom prst="rect">
            <a:avLst/>
          </a:prstGeom>
        </p:spPr>
      </p:pic>
    </p:spTree>
    <p:extLst>
      <p:ext uri="{BB962C8B-B14F-4D97-AF65-F5344CB8AC3E}">
        <p14:creationId xmlns:p14="http://schemas.microsoft.com/office/powerpoint/2010/main" val="134867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53576798-7F98-4C7F-B6C7-6D41B5A7E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BFF7B952-781F-487A-B0C9-332C0903151C}"/>
              </a:ext>
            </a:extLst>
          </p:cNvPr>
          <p:cNvSpPr>
            <a:spLocks noGrp="1"/>
          </p:cNvSpPr>
          <p:nvPr>
            <p:ph type="title"/>
          </p:nvPr>
        </p:nvSpPr>
        <p:spPr>
          <a:xfrm>
            <a:off x="810000" y="447188"/>
            <a:ext cx="10571998" cy="970450"/>
          </a:xfrm>
        </p:spPr>
        <p:txBody>
          <a:bodyPr vert="horz" lIns="91440" tIns="45720" rIns="91440" bIns="45720" rtlCol="0" anchor="b">
            <a:normAutofit/>
          </a:bodyPr>
          <a:lstStyle/>
          <a:p>
            <a:r>
              <a:rPr lang="en-US" sz="4000" b="1"/>
              <a:t>Chapter 6</a:t>
            </a:r>
          </a:p>
        </p:txBody>
      </p:sp>
      <p:sp>
        <p:nvSpPr>
          <p:cNvPr id="4" name="Text Placeholder 3">
            <a:extLst>
              <a:ext uri="{FF2B5EF4-FFF2-40B4-BE49-F238E27FC236}">
                <a16:creationId xmlns:a16="http://schemas.microsoft.com/office/drawing/2014/main" id="{54F00218-07A9-4B03-88F8-984AF9BF6710}"/>
              </a:ext>
            </a:extLst>
          </p:cNvPr>
          <p:cNvSpPr>
            <a:spLocks noGrp="1"/>
          </p:cNvSpPr>
          <p:nvPr>
            <p:ph type="body" sz="half" idx="2"/>
          </p:nvPr>
        </p:nvSpPr>
        <p:spPr>
          <a:xfrm>
            <a:off x="818713" y="2413000"/>
            <a:ext cx="7199220" cy="3632200"/>
          </a:xfrm>
        </p:spPr>
        <p:txBody>
          <a:bodyPr vert="horz" lIns="91440" tIns="45720" rIns="91440" bIns="45720" rtlCol="0" anchor="ctr">
            <a:normAutofit/>
          </a:bodyPr>
          <a:lstStyle/>
          <a:p>
            <a:pPr>
              <a:buFont typeface="Wingdings 2" charset="2"/>
              <a:buChar char=""/>
            </a:pPr>
            <a:r>
              <a:rPr lang="en-US" dirty="0"/>
              <a:t>After Timothy and Sidney finished their latest room, they thought they would be done, but it turns out there was just one more room left. If they were to get this room correct, they would be able to successfully escape their escape room. In this room there was two questions one was to solve this math equation (2a^3 x)(4a^2 x^7) and the other was to find the value of an exponent that is the power of zero. The first equation took some thinking, but Timothy used what he had learned in the previous rooms to simplify. He tried adding all numbers but that didn't make sense, Timothy tried just about every math equation until he decided to multiply the two whole numbers 2x4 which gave him 8. Then he tried to multiply the exponents but before he submitted it, he decided to try and add the exponents a^3+a^2=a^5 This gave him –8a^5. But there was still more to be done. Timothy knew that there was no exponents on one of the x. So, Timothy wanted to write the X as X^7. But Sidney piped in and said the </a:t>
            </a:r>
            <a:r>
              <a:rPr lang="en-US" dirty="0" err="1"/>
              <a:t>the</a:t>
            </a:r>
            <a:r>
              <a:rPr lang="en-US" dirty="0"/>
              <a:t> exponent on the first X was 1 so the answer to the X equation within the whole equation was X^8. Timothy agreed and it gave them their final answer –8 a^5 x^8. Timothy and Sidney submitted their answer, and they were correct.</a:t>
            </a:r>
            <a:endParaRPr lang="en-US"/>
          </a:p>
        </p:txBody>
      </p:sp>
      <p:pic>
        <p:nvPicPr>
          <p:cNvPr id="5" name="Picture 5" descr="Diagram&#10;&#10;Description automatically generated">
            <a:extLst>
              <a:ext uri="{FF2B5EF4-FFF2-40B4-BE49-F238E27FC236}">
                <a16:creationId xmlns:a16="http://schemas.microsoft.com/office/drawing/2014/main" id="{0477FFD7-A8F7-4D8C-A40D-CD2AD2F8171B}"/>
              </a:ext>
            </a:extLst>
          </p:cNvPr>
          <p:cNvPicPr>
            <a:picLocks noGrp="1" noChangeAspect="1"/>
          </p:cNvPicPr>
          <p:nvPr>
            <p:ph type="pic" sz="quarter" idx="13"/>
          </p:nvPr>
        </p:nvPicPr>
        <p:blipFill rotWithShape="1">
          <a:blip r:embed="rId2"/>
          <a:srcRect l="16675" r="16675"/>
          <a:stretch/>
        </p:blipFill>
        <p:spPr>
          <a:xfrm>
            <a:off x="8466138" y="2632160"/>
            <a:ext cx="2913062" cy="3278018"/>
          </a:xfrm>
          <a:prstGeom prst="roundRect">
            <a:avLst>
              <a:gd name="adj" fmla="val 3876"/>
            </a:avLst>
          </a:prstGeom>
          <a:ln>
            <a:solidFill>
              <a:schemeClr val="accent1"/>
            </a:solidFill>
          </a:ln>
          <a:effectLst/>
        </p:spPr>
      </p:pic>
    </p:spTree>
    <p:extLst>
      <p:ext uri="{BB962C8B-B14F-4D97-AF65-F5344CB8AC3E}">
        <p14:creationId xmlns:p14="http://schemas.microsoft.com/office/powerpoint/2010/main" val="1041145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53576798-7F98-4C7F-B6C7-6D41B5A7E9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0EA0C3AC-2A72-484B-B07D-F2CC519F12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6">
            <a:extLst>
              <a:ext uri="{FF2B5EF4-FFF2-40B4-BE49-F238E27FC236}">
                <a16:creationId xmlns:a16="http://schemas.microsoft.com/office/drawing/2014/main" id="{986477EF-3991-4D07-9F11-9E887C340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V="1">
            <a:off x="0" y="4672012"/>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solidFill>
            <a:srgbClr val="212121"/>
          </a:solidFill>
          <a:ln>
            <a:noFill/>
          </a:ln>
          <a:extLst>
            <a:ext uri="{91240B29-F687-4f45-9708-019B960494DF}">
              <a14:hiddenLine xmlns="" xmlns:a16="http://schemas.microsoft.com/office/drawing/2014/main" xmlns:p14="http://schemas.microsoft.com/office/powerpoint/2010/main"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2F60F9C3-B7C8-4849-9000-1A5D7D82A227}"/>
              </a:ext>
            </a:extLst>
          </p:cNvPr>
          <p:cNvSpPr>
            <a:spLocks noGrp="1"/>
          </p:cNvSpPr>
          <p:nvPr>
            <p:ph type="title"/>
          </p:nvPr>
        </p:nvSpPr>
        <p:spPr>
          <a:xfrm>
            <a:off x="810000" y="5154307"/>
            <a:ext cx="10571998" cy="970450"/>
          </a:xfrm>
        </p:spPr>
        <p:txBody>
          <a:bodyPr vert="horz" lIns="91440" tIns="45720" rIns="91440" bIns="45720" rtlCol="0" anchor="b">
            <a:normAutofit/>
          </a:bodyPr>
          <a:lstStyle/>
          <a:p>
            <a:r>
              <a:rPr lang="en-US" dirty="0"/>
              <a:t>Chapter 7</a:t>
            </a:r>
          </a:p>
        </p:txBody>
      </p:sp>
      <p:pic>
        <p:nvPicPr>
          <p:cNvPr id="5" name="Picture 5" descr="Text&#10;&#10;Description automatically generated">
            <a:extLst>
              <a:ext uri="{FF2B5EF4-FFF2-40B4-BE49-F238E27FC236}">
                <a16:creationId xmlns:a16="http://schemas.microsoft.com/office/drawing/2014/main" id="{9E65900F-A790-454B-A913-E60F84FB92C8}"/>
              </a:ext>
            </a:extLst>
          </p:cNvPr>
          <p:cNvPicPr>
            <a:picLocks noGrp="1" noChangeAspect="1"/>
          </p:cNvPicPr>
          <p:nvPr>
            <p:ph sz="half" idx="2"/>
          </p:nvPr>
        </p:nvPicPr>
        <p:blipFill>
          <a:blip r:embed="rId2"/>
          <a:stretch>
            <a:fillRect/>
          </a:stretch>
        </p:blipFill>
        <p:spPr>
          <a:xfrm>
            <a:off x="810000" y="1676317"/>
            <a:ext cx="3236706" cy="1902658"/>
          </a:xfrm>
          <a:prstGeom prst="roundRect">
            <a:avLst>
              <a:gd name="adj" fmla="val 3876"/>
            </a:avLst>
          </a:prstGeom>
          <a:ln>
            <a:solidFill>
              <a:schemeClr val="accent1"/>
            </a:solidFill>
          </a:ln>
          <a:effectLst/>
        </p:spPr>
      </p:pic>
      <p:sp>
        <p:nvSpPr>
          <p:cNvPr id="3" name="Content Placeholder 2">
            <a:extLst>
              <a:ext uri="{FF2B5EF4-FFF2-40B4-BE49-F238E27FC236}">
                <a16:creationId xmlns:a16="http://schemas.microsoft.com/office/drawing/2014/main" id="{E4BEF481-84F4-476E-8EEA-7E3885FB44D3}"/>
              </a:ext>
            </a:extLst>
          </p:cNvPr>
          <p:cNvSpPr>
            <a:spLocks noGrp="1"/>
          </p:cNvSpPr>
          <p:nvPr>
            <p:ph sz="half" idx="1"/>
          </p:nvPr>
        </p:nvSpPr>
        <p:spPr>
          <a:xfrm>
            <a:off x="4405192" y="810001"/>
            <a:ext cx="6968094" cy="3580281"/>
          </a:xfrm>
          <a:effectLst/>
        </p:spPr>
        <p:txBody>
          <a:bodyPr vert="horz" lIns="91440" tIns="45720" rIns="91440" bIns="45720" rtlCol="0" anchor="ctr">
            <a:normAutofit/>
          </a:bodyPr>
          <a:lstStyle/>
          <a:p>
            <a:r>
              <a:rPr lang="en-US" dirty="0"/>
              <a:t>Now that Timothy and Sidney had finished their equation, they still had to find the value of 2^0. Timothy and Sidney thought this would be easy as the answer would just be zero. But that was too easy. Timothy and Sidney had no choice but to guess. They knew that it could be above 2 or below 2. Timothy had no idea, so they decided to submit 10 as the answer. As they anxiously awaited their results, they almost knew they were wrong. It was later found out that they were wrong, and the correct answer was 1. Timothy and Sidney said they would have never guessed that and that they had officially failed to escape the escape room.</a:t>
            </a:r>
          </a:p>
        </p:txBody>
      </p:sp>
      <p:sp>
        <p:nvSpPr>
          <p:cNvPr id="16" name="Title 3">
            <a:extLst>
              <a:ext uri="{FF2B5EF4-FFF2-40B4-BE49-F238E27FC236}">
                <a16:creationId xmlns:a16="http://schemas.microsoft.com/office/drawing/2014/main" id="{EDA40B90-E281-4108-8CC2-959D5F95070A}"/>
              </a:ext>
              <a:ext uri="{C183D7F6-B498-43B3-948B-1728B52AA6E4}">
                <adec:decorative xmlns:adec="http://schemas.microsoft.com/office/drawing/2017/decorative" val="1"/>
              </a:ext>
            </a:extLst>
          </p:cNvPr>
          <p:cNvSpPr txBox="1">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0000" y="5154307"/>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solidFill>
                <a:srgbClr val="FFFFFF"/>
              </a:solidFill>
            </a:endParaRPr>
          </a:p>
        </p:txBody>
      </p:sp>
    </p:spTree>
    <p:extLst>
      <p:ext uri="{BB962C8B-B14F-4D97-AF65-F5344CB8AC3E}">
        <p14:creationId xmlns:p14="http://schemas.microsoft.com/office/powerpoint/2010/main" val="289544957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960F-3130-4116-9C23-3FE847692D38}"/>
              </a:ext>
            </a:extLst>
          </p:cNvPr>
          <p:cNvSpPr>
            <a:spLocks noGrp="1"/>
          </p:cNvSpPr>
          <p:nvPr>
            <p:ph type="title"/>
          </p:nvPr>
        </p:nvSpPr>
        <p:spPr/>
        <p:txBody>
          <a:bodyPr/>
          <a:lstStyle/>
          <a:p>
            <a:r>
              <a:rPr lang="en-US" dirty="0"/>
              <a:t>Chapter 8</a:t>
            </a:r>
          </a:p>
        </p:txBody>
      </p:sp>
      <p:sp>
        <p:nvSpPr>
          <p:cNvPr id="3" name="Content Placeholder 2">
            <a:extLst>
              <a:ext uri="{FF2B5EF4-FFF2-40B4-BE49-F238E27FC236}">
                <a16:creationId xmlns:a16="http://schemas.microsoft.com/office/drawing/2014/main" id="{AA95C61D-D3A6-4D50-8333-C38A0F0059FD}"/>
              </a:ext>
            </a:extLst>
          </p:cNvPr>
          <p:cNvSpPr>
            <a:spLocks noGrp="1"/>
          </p:cNvSpPr>
          <p:nvPr>
            <p:ph idx="1"/>
          </p:nvPr>
        </p:nvSpPr>
        <p:spPr/>
        <p:txBody>
          <a:bodyPr>
            <a:normAutofit lnSpcReduction="10000"/>
          </a:bodyPr>
          <a:lstStyle/>
          <a:p>
            <a:r>
              <a:rPr lang="en-US" dirty="0"/>
              <a:t>Even though the escape room ended in disappointment Timothy and Sidney still learned a lot of Math content as they learned five new exponent laws:</a:t>
            </a:r>
          </a:p>
          <a:p>
            <a:r>
              <a:rPr lang="en-US" dirty="0"/>
              <a:t>What a base is</a:t>
            </a:r>
          </a:p>
          <a:p>
            <a:r>
              <a:rPr lang="en-US" dirty="0"/>
              <a:t>What an exponent is</a:t>
            </a:r>
          </a:p>
          <a:p>
            <a:r>
              <a:rPr lang="en-US" dirty="0"/>
              <a:t>How to find a negative exponent</a:t>
            </a:r>
          </a:p>
          <a:p>
            <a:r>
              <a:rPr lang="en-US" dirty="0"/>
              <a:t>Power to a power</a:t>
            </a:r>
          </a:p>
          <a:p>
            <a:r>
              <a:rPr lang="en-US" dirty="0"/>
              <a:t>Solving an exponential equation</a:t>
            </a:r>
          </a:p>
          <a:p>
            <a:r>
              <a:rPr lang="en-US" dirty="0"/>
              <a:t>Exponent of zero.</a:t>
            </a:r>
          </a:p>
          <a:p>
            <a:pPr marL="0" indent="0">
              <a:buNone/>
            </a:pPr>
            <a:r>
              <a:rPr lang="en-US" dirty="0"/>
              <a:t>Timothy and Sidney both enjoyed the escape room, but they don't think they would do it again.</a:t>
            </a:r>
          </a:p>
        </p:txBody>
      </p:sp>
    </p:spTree>
    <p:extLst>
      <p:ext uri="{BB962C8B-B14F-4D97-AF65-F5344CB8AC3E}">
        <p14:creationId xmlns:p14="http://schemas.microsoft.com/office/powerpoint/2010/main" val="3584585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Quotable</Template>
  <TotalTime>0</TotalTime>
  <Words>0</Words>
  <Application>Microsoft Office PowerPoint</Application>
  <PresentationFormat>Widescreen</PresentationFormat>
  <Paragraphs>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Quotable</vt:lpstr>
      <vt:lpstr>Exponent Laws</vt:lpstr>
      <vt:lpstr>Chapter 1</vt:lpstr>
      <vt:lpstr>Chapter 2</vt:lpstr>
      <vt:lpstr>Chapter 3</vt:lpstr>
      <vt:lpstr>Chapter 4</vt:lpstr>
      <vt:lpstr>Chapter 5</vt:lpstr>
      <vt:lpstr>Chapter 6</vt:lpstr>
      <vt:lpstr>Chapter 7</vt:lpstr>
      <vt:lpstr>Chapter 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
  <cp:revision>486</cp:revision>
  <dcterms:created xsi:type="dcterms:W3CDTF">2021-03-09T20:49:06Z</dcterms:created>
  <dcterms:modified xsi:type="dcterms:W3CDTF">2021-03-11T16:58:28Z</dcterms:modified>
</cp:coreProperties>
</file>